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87" r:id="rId3"/>
    <p:sldId id="257" r:id="rId4"/>
    <p:sldId id="288" r:id="rId5"/>
    <p:sldId id="291" r:id="rId6"/>
    <p:sldId id="290" r:id="rId7"/>
    <p:sldId id="285" r:id="rId8"/>
    <p:sldId id="286" r:id="rId9"/>
    <p:sldId id="292" r:id="rId10"/>
    <p:sldId id="293" r:id="rId11"/>
    <p:sldId id="294" r:id="rId12"/>
    <p:sldId id="295" r:id="rId13"/>
    <p:sldId id="296" r:id="rId14"/>
    <p:sldId id="297" r:id="rId15"/>
    <p:sldId id="317" r:id="rId16"/>
    <p:sldId id="298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299" r:id="rId34"/>
    <p:sldId id="280" r:id="rId35"/>
    <p:sldId id="300" r:id="rId36"/>
    <p:sldId id="274" r:id="rId37"/>
    <p:sldId id="28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/>
    <p:restoredTop sz="94599"/>
  </p:normalViewPr>
  <p:slideViewPr>
    <p:cSldViewPr snapToGrid="0" snapToObjects="1">
      <p:cViewPr varScale="1">
        <p:scale>
          <a:sx n="48" d="100"/>
          <a:sy n="48" d="100"/>
        </p:scale>
        <p:origin x="200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2E82A-A072-43EA-8602-52C5BAAA80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94CB28-88ED-4BD7-A43B-7E0F06463548}">
      <dgm:prSet/>
      <dgm:spPr/>
      <dgm:t>
        <a:bodyPr/>
        <a:lstStyle/>
        <a:p>
          <a:r>
            <a:rPr lang="nl-NL" dirty="0" err="1"/>
            <a:t>Assignment</a:t>
          </a:r>
          <a:r>
            <a:rPr lang="nl-NL" dirty="0"/>
            <a:t> New York</a:t>
          </a:r>
          <a:endParaRPr lang="en-US" dirty="0"/>
        </a:p>
      </dgm:t>
    </dgm:pt>
    <dgm:pt modelId="{CA9226E1-2C04-4319-A8B8-86643F76FF3A}" type="parTrans" cxnId="{E169DDE8-D64F-410A-BA74-9EA1A9E21A0E}">
      <dgm:prSet/>
      <dgm:spPr/>
      <dgm:t>
        <a:bodyPr/>
        <a:lstStyle/>
        <a:p>
          <a:endParaRPr lang="en-US"/>
        </a:p>
      </dgm:t>
    </dgm:pt>
    <dgm:pt modelId="{655EEEF3-CC5C-48AD-9C29-149D1B91C84F}" type="sibTrans" cxnId="{E169DDE8-D64F-410A-BA74-9EA1A9E21A0E}">
      <dgm:prSet/>
      <dgm:spPr/>
      <dgm:t>
        <a:bodyPr/>
        <a:lstStyle/>
        <a:p>
          <a:endParaRPr lang="en-US"/>
        </a:p>
      </dgm:t>
    </dgm:pt>
    <dgm:pt modelId="{8A1E1EF1-C826-4EE1-A70D-41A029C05F6B}">
      <dgm:prSet/>
      <dgm:spPr/>
      <dgm:t>
        <a:bodyPr/>
        <a:lstStyle/>
        <a:p>
          <a:r>
            <a:rPr lang="nl-NL" dirty="0"/>
            <a:t>Uitleg present continuous (aantekeningen </a:t>
          </a:r>
          <a:r>
            <a:rPr lang="nl-NL" dirty="0" err="1"/>
            <a:t>Yeaah</a:t>
          </a:r>
          <a:r>
            <a:rPr lang="nl-NL" dirty="0"/>
            <a:t>)</a:t>
          </a:r>
          <a:endParaRPr lang="en-US" dirty="0"/>
        </a:p>
      </dgm:t>
    </dgm:pt>
    <dgm:pt modelId="{FC413A29-0F1A-4FF1-9279-A37BB620AEAA}" type="parTrans" cxnId="{8C949DD8-5512-4678-B914-A94217983436}">
      <dgm:prSet/>
      <dgm:spPr/>
      <dgm:t>
        <a:bodyPr/>
        <a:lstStyle/>
        <a:p>
          <a:endParaRPr lang="en-US"/>
        </a:p>
      </dgm:t>
    </dgm:pt>
    <dgm:pt modelId="{91406826-E069-4944-A18E-9C92C075FF5F}" type="sibTrans" cxnId="{8C949DD8-5512-4678-B914-A94217983436}">
      <dgm:prSet/>
      <dgm:spPr/>
      <dgm:t>
        <a:bodyPr/>
        <a:lstStyle/>
        <a:p>
          <a:endParaRPr lang="en-US"/>
        </a:p>
      </dgm:t>
    </dgm:pt>
    <dgm:pt modelId="{AA9E30E2-1B24-4AC8-B29F-56CFFDB35836}">
      <dgm:prSet/>
      <dgm:spPr/>
      <dgm:t>
        <a:bodyPr/>
        <a:lstStyle/>
        <a:p>
          <a:r>
            <a:rPr lang="nl-NL"/>
            <a:t>Aan de slag met het huiswerk voor de volgende les.</a:t>
          </a:r>
          <a:endParaRPr lang="en-US"/>
        </a:p>
      </dgm:t>
    </dgm:pt>
    <dgm:pt modelId="{B21F918B-83D4-42E1-A1E2-3C9D1A9B5B2B}" type="parTrans" cxnId="{78F1B8E6-1246-41CC-8A61-B08A99142C8D}">
      <dgm:prSet/>
      <dgm:spPr/>
      <dgm:t>
        <a:bodyPr/>
        <a:lstStyle/>
        <a:p>
          <a:endParaRPr lang="en-US"/>
        </a:p>
      </dgm:t>
    </dgm:pt>
    <dgm:pt modelId="{09E2999B-15D9-4F47-8C75-CB446955A270}" type="sibTrans" cxnId="{78F1B8E6-1246-41CC-8A61-B08A99142C8D}">
      <dgm:prSet/>
      <dgm:spPr/>
      <dgm:t>
        <a:bodyPr/>
        <a:lstStyle/>
        <a:p>
          <a:endParaRPr lang="en-US"/>
        </a:p>
      </dgm:t>
    </dgm:pt>
    <dgm:pt modelId="{FCA762E6-838E-3F45-AA6E-762A102771D0}" type="pres">
      <dgm:prSet presAssocID="{28E2E82A-A072-43EA-8602-52C5BAAA8051}" presName="linear" presStyleCnt="0">
        <dgm:presLayoutVars>
          <dgm:animLvl val="lvl"/>
          <dgm:resizeHandles val="exact"/>
        </dgm:presLayoutVars>
      </dgm:prSet>
      <dgm:spPr/>
    </dgm:pt>
    <dgm:pt modelId="{245EAA5B-D545-CA4D-93AC-5B7209DBF6A7}" type="pres">
      <dgm:prSet presAssocID="{3994CB28-88ED-4BD7-A43B-7E0F064635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2A810E-D48A-2041-A7E5-E15897A4A213}" type="pres">
      <dgm:prSet presAssocID="{655EEEF3-CC5C-48AD-9C29-149D1B91C84F}" presName="spacer" presStyleCnt="0"/>
      <dgm:spPr/>
    </dgm:pt>
    <dgm:pt modelId="{57AEF272-604C-0F46-9CDE-8F179610E087}" type="pres">
      <dgm:prSet presAssocID="{8A1E1EF1-C826-4EE1-A70D-41A029C05F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E33CB8-AD26-E246-A1CA-7A5ABDF09033}" type="pres">
      <dgm:prSet presAssocID="{91406826-E069-4944-A18E-9C92C075FF5F}" presName="spacer" presStyleCnt="0"/>
      <dgm:spPr/>
    </dgm:pt>
    <dgm:pt modelId="{11DFFE58-35B4-7C49-AE6E-8ED93DA247B6}" type="pres">
      <dgm:prSet presAssocID="{AA9E30E2-1B24-4AC8-B29F-56CFFDB358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36900A-33FA-7347-85C2-1AB830A656CA}" type="presOf" srcId="{28E2E82A-A072-43EA-8602-52C5BAAA8051}" destId="{FCA762E6-838E-3F45-AA6E-762A102771D0}" srcOrd="0" destOrd="0" presId="urn:microsoft.com/office/officeart/2005/8/layout/vList2"/>
    <dgm:cxn modelId="{C2BD902D-6435-E34C-9C4B-A1122B290E28}" type="presOf" srcId="{3994CB28-88ED-4BD7-A43B-7E0F06463548}" destId="{245EAA5B-D545-CA4D-93AC-5B7209DBF6A7}" srcOrd="0" destOrd="0" presId="urn:microsoft.com/office/officeart/2005/8/layout/vList2"/>
    <dgm:cxn modelId="{0D2C4F40-5B40-FD4B-AEF0-435C9D552D30}" type="presOf" srcId="{AA9E30E2-1B24-4AC8-B29F-56CFFDB35836}" destId="{11DFFE58-35B4-7C49-AE6E-8ED93DA247B6}" srcOrd="0" destOrd="0" presId="urn:microsoft.com/office/officeart/2005/8/layout/vList2"/>
    <dgm:cxn modelId="{81303D94-C6EC-5C4B-BDB6-365788D15A8B}" type="presOf" srcId="{8A1E1EF1-C826-4EE1-A70D-41A029C05F6B}" destId="{57AEF272-604C-0F46-9CDE-8F179610E087}" srcOrd="0" destOrd="0" presId="urn:microsoft.com/office/officeart/2005/8/layout/vList2"/>
    <dgm:cxn modelId="{8C949DD8-5512-4678-B914-A94217983436}" srcId="{28E2E82A-A072-43EA-8602-52C5BAAA8051}" destId="{8A1E1EF1-C826-4EE1-A70D-41A029C05F6B}" srcOrd="1" destOrd="0" parTransId="{FC413A29-0F1A-4FF1-9279-A37BB620AEAA}" sibTransId="{91406826-E069-4944-A18E-9C92C075FF5F}"/>
    <dgm:cxn modelId="{78F1B8E6-1246-41CC-8A61-B08A99142C8D}" srcId="{28E2E82A-A072-43EA-8602-52C5BAAA8051}" destId="{AA9E30E2-1B24-4AC8-B29F-56CFFDB35836}" srcOrd="2" destOrd="0" parTransId="{B21F918B-83D4-42E1-A1E2-3C9D1A9B5B2B}" sibTransId="{09E2999B-15D9-4F47-8C75-CB446955A270}"/>
    <dgm:cxn modelId="{E169DDE8-D64F-410A-BA74-9EA1A9E21A0E}" srcId="{28E2E82A-A072-43EA-8602-52C5BAAA8051}" destId="{3994CB28-88ED-4BD7-A43B-7E0F06463548}" srcOrd="0" destOrd="0" parTransId="{CA9226E1-2C04-4319-A8B8-86643F76FF3A}" sibTransId="{655EEEF3-CC5C-48AD-9C29-149D1B91C84F}"/>
    <dgm:cxn modelId="{8DEE5932-E00B-1346-B8FD-EA169FB82332}" type="presParOf" srcId="{FCA762E6-838E-3F45-AA6E-762A102771D0}" destId="{245EAA5B-D545-CA4D-93AC-5B7209DBF6A7}" srcOrd="0" destOrd="0" presId="urn:microsoft.com/office/officeart/2005/8/layout/vList2"/>
    <dgm:cxn modelId="{7D7687F8-4D06-E343-B02B-C9EC569C9484}" type="presParOf" srcId="{FCA762E6-838E-3F45-AA6E-762A102771D0}" destId="{D92A810E-D48A-2041-A7E5-E15897A4A213}" srcOrd="1" destOrd="0" presId="urn:microsoft.com/office/officeart/2005/8/layout/vList2"/>
    <dgm:cxn modelId="{BC82744B-C40B-0A45-BCFB-506E62D434DB}" type="presParOf" srcId="{FCA762E6-838E-3F45-AA6E-762A102771D0}" destId="{57AEF272-604C-0F46-9CDE-8F179610E087}" srcOrd="2" destOrd="0" presId="urn:microsoft.com/office/officeart/2005/8/layout/vList2"/>
    <dgm:cxn modelId="{4E8AD969-3F0B-FA47-A730-05ABDBD8D30F}" type="presParOf" srcId="{FCA762E6-838E-3F45-AA6E-762A102771D0}" destId="{FAE33CB8-AD26-E246-A1CA-7A5ABDF09033}" srcOrd="3" destOrd="0" presId="urn:microsoft.com/office/officeart/2005/8/layout/vList2"/>
    <dgm:cxn modelId="{E69D0A4C-DC4B-A64C-AE53-6A3022B23E25}" type="presParOf" srcId="{FCA762E6-838E-3F45-AA6E-762A102771D0}" destId="{11DFFE58-35B4-7C49-AE6E-8ED93DA247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4A92E-F564-4E8E-83C6-C4A3163999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E358F-8106-4843-9268-FA3F85FCF4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I want </a:t>
          </a:r>
          <a:r>
            <a:rPr lang="nl-NL" dirty="0" err="1"/>
            <a:t>you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write</a:t>
          </a:r>
          <a:r>
            <a:rPr lang="nl-NL" dirty="0"/>
            <a:t> down 10 </a:t>
          </a:r>
          <a:r>
            <a:rPr lang="nl-NL" dirty="0" err="1"/>
            <a:t>words</a:t>
          </a:r>
          <a:r>
            <a:rPr lang="nl-NL" dirty="0"/>
            <a:t> in English </a:t>
          </a:r>
          <a:r>
            <a:rPr lang="nl-NL" dirty="0" err="1"/>
            <a:t>that</a:t>
          </a:r>
          <a:r>
            <a:rPr lang="nl-NL" dirty="0"/>
            <a:t> </a:t>
          </a:r>
          <a:r>
            <a:rPr lang="nl-NL" dirty="0" err="1"/>
            <a:t>remind</a:t>
          </a:r>
          <a:r>
            <a:rPr lang="nl-NL" dirty="0"/>
            <a:t> </a:t>
          </a:r>
          <a:r>
            <a:rPr lang="nl-NL" dirty="0" err="1"/>
            <a:t>you</a:t>
          </a:r>
          <a:r>
            <a:rPr lang="nl-NL" dirty="0"/>
            <a:t> of New York. These </a:t>
          </a:r>
          <a:r>
            <a:rPr lang="nl-NL" dirty="0" err="1"/>
            <a:t>words</a:t>
          </a:r>
          <a:r>
            <a:rPr lang="nl-NL" dirty="0"/>
            <a:t> </a:t>
          </a:r>
          <a:r>
            <a:rPr lang="nl-NL" dirty="0" err="1"/>
            <a:t>can</a:t>
          </a:r>
          <a:r>
            <a:rPr lang="nl-NL" dirty="0"/>
            <a:t> </a:t>
          </a:r>
          <a:r>
            <a:rPr lang="nl-NL" dirty="0" err="1"/>
            <a:t>be</a:t>
          </a:r>
          <a:r>
            <a:rPr lang="nl-NL" dirty="0"/>
            <a:t> found on pages 130/131 or </a:t>
          </a:r>
          <a:r>
            <a:rPr lang="nl-NL" dirty="0" err="1"/>
            <a:t>from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text</a:t>
          </a:r>
          <a:r>
            <a:rPr lang="nl-NL" dirty="0"/>
            <a:t> on page 108. We do </a:t>
          </a:r>
          <a:r>
            <a:rPr lang="nl-NL" dirty="0" err="1"/>
            <a:t>this</a:t>
          </a:r>
          <a:r>
            <a:rPr lang="nl-NL" dirty="0"/>
            <a:t> </a:t>
          </a:r>
          <a:r>
            <a:rPr lang="nl-NL" dirty="0" err="1"/>
            <a:t>assignment</a:t>
          </a:r>
          <a:r>
            <a:rPr lang="nl-NL" dirty="0"/>
            <a:t> </a:t>
          </a:r>
          <a:r>
            <a:rPr lang="nl-NL" dirty="0" err="1"/>
            <a:t>individually</a:t>
          </a:r>
          <a:r>
            <a:rPr lang="nl-NL" dirty="0"/>
            <a:t>.</a:t>
          </a:r>
          <a:endParaRPr lang="en-US" dirty="0"/>
        </a:p>
      </dgm:t>
    </dgm:pt>
    <dgm:pt modelId="{A266A796-01EF-423A-BC4E-E5BFC4DCB897}" type="parTrans" cxnId="{90340AAB-A21A-406F-9F9C-66618754D513}">
      <dgm:prSet/>
      <dgm:spPr/>
      <dgm:t>
        <a:bodyPr/>
        <a:lstStyle/>
        <a:p>
          <a:endParaRPr lang="en-US"/>
        </a:p>
      </dgm:t>
    </dgm:pt>
    <dgm:pt modelId="{D371C285-78B4-4ACA-A045-E3DDF4DA45A9}" type="sibTrans" cxnId="{90340AAB-A21A-406F-9F9C-66618754D513}">
      <dgm:prSet/>
      <dgm:spPr/>
      <dgm:t>
        <a:bodyPr/>
        <a:lstStyle/>
        <a:p>
          <a:endParaRPr lang="en-US"/>
        </a:p>
      </dgm:t>
    </dgm:pt>
    <dgm:pt modelId="{E5F0B9AF-397A-4C20-B50C-1111846CB73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 err="1"/>
            <a:t>You</a:t>
          </a:r>
          <a:r>
            <a:rPr lang="nl-NL" dirty="0"/>
            <a:t> have </a:t>
          </a:r>
          <a:r>
            <a:rPr lang="nl-NL" dirty="0" err="1"/>
            <a:t>three</a:t>
          </a:r>
          <a:r>
            <a:rPr lang="nl-NL" dirty="0"/>
            <a:t> minutes </a:t>
          </a:r>
          <a:r>
            <a:rPr lang="nl-NL" dirty="0" err="1"/>
            <a:t>to</a:t>
          </a:r>
          <a:r>
            <a:rPr lang="nl-NL" dirty="0"/>
            <a:t> do </a:t>
          </a:r>
          <a:r>
            <a:rPr lang="nl-NL" dirty="0" err="1"/>
            <a:t>this</a:t>
          </a:r>
          <a:r>
            <a:rPr lang="nl-NL" dirty="0"/>
            <a:t> </a:t>
          </a:r>
          <a:r>
            <a:rPr lang="nl-NL" dirty="0" err="1"/>
            <a:t>assignment</a:t>
          </a:r>
          <a:r>
            <a:rPr lang="nl-NL" dirty="0"/>
            <a:t>. </a:t>
          </a:r>
          <a:r>
            <a:rPr lang="nl-NL" dirty="0" err="1"/>
            <a:t>After</a:t>
          </a:r>
          <a:r>
            <a:rPr lang="nl-NL" dirty="0"/>
            <a:t> </a:t>
          </a:r>
          <a:r>
            <a:rPr lang="nl-NL" dirty="0" err="1"/>
            <a:t>three</a:t>
          </a:r>
          <a:r>
            <a:rPr lang="nl-NL" dirty="0"/>
            <a:t> minutes we </a:t>
          </a:r>
          <a:r>
            <a:rPr lang="nl-NL" dirty="0" err="1"/>
            <a:t>will</a:t>
          </a:r>
          <a:r>
            <a:rPr lang="nl-NL" dirty="0"/>
            <a:t> </a:t>
          </a:r>
          <a:r>
            <a:rPr lang="nl-NL" dirty="0" err="1"/>
            <a:t>discuss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assignment</a:t>
          </a:r>
          <a:r>
            <a:rPr lang="nl-NL" dirty="0"/>
            <a:t>..</a:t>
          </a:r>
          <a:endParaRPr lang="en-US" dirty="0"/>
        </a:p>
      </dgm:t>
    </dgm:pt>
    <dgm:pt modelId="{83578A68-2F58-47D6-B0A7-792529856384}" type="parTrans" cxnId="{AE0388E2-D70A-4601-9D5F-E637264CD623}">
      <dgm:prSet/>
      <dgm:spPr/>
      <dgm:t>
        <a:bodyPr/>
        <a:lstStyle/>
        <a:p>
          <a:endParaRPr lang="en-US"/>
        </a:p>
      </dgm:t>
    </dgm:pt>
    <dgm:pt modelId="{ED8E8F8A-2BA9-40C9-AAAB-FF82A1900FE3}" type="sibTrans" cxnId="{AE0388E2-D70A-4601-9D5F-E637264CD623}">
      <dgm:prSet/>
      <dgm:spPr/>
      <dgm:t>
        <a:bodyPr/>
        <a:lstStyle/>
        <a:p>
          <a:endParaRPr lang="en-US"/>
        </a:p>
      </dgm:t>
    </dgm:pt>
    <dgm:pt modelId="{9A1CB792-9818-4F2A-9531-E3E91E888452}" type="pres">
      <dgm:prSet presAssocID="{1604A92E-F564-4E8E-83C6-C4A316399953}" presName="root" presStyleCnt="0">
        <dgm:presLayoutVars>
          <dgm:dir/>
          <dgm:resizeHandles val="exact"/>
        </dgm:presLayoutVars>
      </dgm:prSet>
      <dgm:spPr/>
    </dgm:pt>
    <dgm:pt modelId="{65841B45-38C1-4B29-BF3D-E6DC15AE7B47}" type="pres">
      <dgm:prSet presAssocID="{439E358F-8106-4843-9268-FA3F85FCF464}" presName="compNode" presStyleCnt="0"/>
      <dgm:spPr/>
    </dgm:pt>
    <dgm:pt modelId="{9A80B61B-7A9D-483F-824A-7801F9C18A05}" type="pres">
      <dgm:prSet presAssocID="{439E358F-8106-4843-9268-FA3F85FCF464}" presName="bgRect" presStyleLbl="bgShp" presStyleIdx="0" presStyleCnt="2"/>
      <dgm:spPr/>
    </dgm:pt>
    <dgm:pt modelId="{7EBA1A4E-D993-4CF5-B37F-D0DA24B4CBBB}" type="pres">
      <dgm:prSet presAssocID="{439E358F-8106-4843-9268-FA3F85FCF4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CBDE3E7-7261-49D4-8C42-5EC9A696AF1E}" type="pres">
      <dgm:prSet presAssocID="{439E358F-8106-4843-9268-FA3F85FCF464}" presName="spaceRect" presStyleCnt="0"/>
      <dgm:spPr/>
    </dgm:pt>
    <dgm:pt modelId="{EBE83B10-0520-4CDD-BA1E-A73547A22F0F}" type="pres">
      <dgm:prSet presAssocID="{439E358F-8106-4843-9268-FA3F85FCF464}" presName="parTx" presStyleLbl="revTx" presStyleIdx="0" presStyleCnt="2">
        <dgm:presLayoutVars>
          <dgm:chMax val="0"/>
          <dgm:chPref val="0"/>
        </dgm:presLayoutVars>
      </dgm:prSet>
      <dgm:spPr/>
    </dgm:pt>
    <dgm:pt modelId="{77D7E836-BF60-46D2-9ADE-CE55B35C5849}" type="pres">
      <dgm:prSet presAssocID="{D371C285-78B4-4ACA-A045-E3DDF4DA45A9}" presName="sibTrans" presStyleCnt="0"/>
      <dgm:spPr/>
    </dgm:pt>
    <dgm:pt modelId="{144825D1-6C74-49F2-BB35-130C8AB214AF}" type="pres">
      <dgm:prSet presAssocID="{E5F0B9AF-397A-4C20-B50C-1111846CB736}" presName="compNode" presStyleCnt="0"/>
      <dgm:spPr/>
    </dgm:pt>
    <dgm:pt modelId="{DEFE6EC7-FC86-4F24-A117-64E8295142F1}" type="pres">
      <dgm:prSet presAssocID="{E5F0B9AF-397A-4C20-B50C-1111846CB736}" presName="bgRect" presStyleLbl="bgShp" presStyleIdx="1" presStyleCnt="2" custLinFactNeighborX="-1242" custLinFactNeighborY="-853"/>
      <dgm:spPr/>
    </dgm:pt>
    <dgm:pt modelId="{9B1CFBD0-763E-4306-A553-F19B6C6A41F4}" type="pres">
      <dgm:prSet presAssocID="{E5F0B9AF-397A-4C20-B50C-1111846CB7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4664E7EE-5639-4631-A823-0766065871B9}" type="pres">
      <dgm:prSet presAssocID="{E5F0B9AF-397A-4C20-B50C-1111846CB736}" presName="spaceRect" presStyleCnt="0"/>
      <dgm:spPr/>
    </dgm:pt>
    <dgm:pt modelId="{4C46DC42-EE4D-43AC-98C3-E6E070B7F7F2}" type="pres">
      <dgm:prSet presAssocID="{E5F0B9AF-397A-4C20-B50C-1111846CB73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148173E-47EC-4052-B3CD-04D3E14C7D01}" type="presOf" srcId="{439E358F-8106-4843-9268-FA3F85FCF464}" destId="{EBE83B10-0520-4CDD-BA1E-A73547A22F0F}" srcOrd="0" destOrd="0" presId="urn:microsoft.com/office/officeart/2018/2/layout/IconVerticalSolidList"/>
    <dgm:cxn modelId="{4F85737E-85EB-4730-BFDD-461D1029BF70}" type="presOf" srcId="{1604A92E-F564-4E8E-83C6-C4A316399953}" destId="{9A1CB792-9818-4F2A-9531-E3E91E888452}" srcOrd="0" destOrd="0" presId="urn:microsoft.com/office/officeart/2018/2/layout/IconVerticalSolidList"/>
    <dgm:cxn modelId="{90340AAB-A21A-406F-9F9C-66618754D513}" srcId="{1604A92E-F564-4E8E-83C6-C4A316399953}" destId="{439E358F-8106-4843-9268-FA3F85FCF464}" srcOrd="0" destOrd="0" parTransId="{A266A796-01EF-423A-BC4E-E5BFC4DCB897}" sibTransId="{D371C285-78B4-4ACA-A045-E3DDF4DA45A9}"/>
    <dgm:cxn modelId="{28DED0B9-C99E-47FA-97E7-3C4C659E9887}" type="presOf" srcId="{E5F0B9AF-397A-4C20-B50C-1111846CB736}" destId="{4C46DC42-EE4D-43AC-98C3-E6E070B7F7F2}" srcOrd="0" destOrd="0" presId="urn:microsoft.com/office/officeart/2018/2/layout/IconVerticalSolidList"/>
    <dgm:cxn modelId="{AE0388E2-D70A-4601-9D5F-E637264CD623}" srcId="{1604A92E-F564-4E8E-83C6-C4A316399953}" destId="{E5F0B9AF-397A-4C20-B50C-1111846CB736}" srcOrd="1" destOrd="0" parTransId="{83578A68-2F58-47D6-B0A7-792529856384}" sibTransId="{ED8E8F8A-2BA9-40C9-AAAB-FF82A1900FE3}"/>
    <dgm:cxn modelId="{90C1A68A-D982-4077-A3B6-CC760827E82C}" type="presParOf" srcId="{9A1CB792-9818-4F2A-9531-E3E91E888452}" destId="{65841B45-38C1-4B29-BF3D-E6DC15AE7B47}" srcOrd="0" destOrd="0" presId="urn:microsoft.com/office/officeart/2018/2/layout/IconVerticalSolidList"/>
    <dgm:cxn modelId="{D95411E7-3B36-40BE-A8BB-E2876019DA7F}" type="presParOf" srcId="{65841B45-38C1-4B29-BF3D-E6DC15AE7B47}" destId="{9A80B61B-7A9D-483F-824A-7801F9C18A05}" srcOrd="0" destOrd="0" presId="urn:microsoft.com/office/officeart/2018/2/layout/IconVerticalSolidList"/>
    <dgm:cxn modelId="{9D4F5DA2-67C3-46DF-9A00-170D8246A4DD}" type="presParOf" srcId="{65841B45-38C1-4B29-BF3D-E6DC15AE7B47}" destId="{7EBA1A4E-D993-4CF5-B37F-D0DA24B4CBBB}" srcOrd="1" destOrd="0" presId="urn:microsoft.com/office/officeart/2018/2/layout/IconVerticalSolidList"/>
    <dgm:cxn modelId="{B914803C-A2C2-4797-BEC9-762181213CC2}" type="presParOf" srcId="{65841B45-38C1-4B29-BF3D-E6DC15AE7B47}" destId="{5CBDE3E7-7261-49D4-8C42-5EC9A696AF1E}" srcOrd="2" destOrd="0" presId="urn:microsoft.com/office/officeart/2018/2/layout/IconVerticalSolidList"/>
    <dgm:cxn modelId="{36058D6B-3D22-4022-962E-DE4C29AAC4D7}" type="presParOf" srcId="{65841B45-38C1-4B29-BF3D-E6DC15AE7B47}" destId="{EBE83B10-0520-4CDD-BA1E-A73547A22F0F}" srcOrd="3" destOrd="0" presId="urn:microsoft.com/office/officeart/2018/2/layout/IconVerticalSolidList"/>
    <dgm:cxn modelId="{ECF418E1-DB6F-46A1-AD95-2C9DB33AD3AF}" type="presParOf" srcId="{9A1CB792-9818-4F2A-9531-E3E91E888452}" destId="{77D7E836-BF60-46D2-9ADE-CE55B35C5849}" srcOrd="1" destOrd="0" presId="urn:microsoft.com/office/officeart/2018/2/layout/IconVerticalSolidList"/>
    <dgm:cxn modelId="{0DCB0B13-703A-49F3-B899-F98B926D1CC0}" type="presParOf" srcId="{9A1CB792-9818-4F2A-9531-E3E91E888452}" destId="{144825D1-6C74-49F2-BB35-130C8AB214AF}" srcOrd="2" destOrd="0" presId="urn:microsoft.com/office/officeart/2018/2/layout/IconVerticalSolidList"/>
    <dgm:cxn modelId="{4E04E818-9251-4F02-A3D1-F5E142661861}" type="presParOf" srcId="{144825D1-6C74-49F2-BB35-130C8AB214AF}" destId="{DEFE6EC7-FC86-4F24-A117-64E8295142F1}" srcOrd="0" destOrd="0" presId="urn:microsoft.com/office/officeart/2018/2/layout/IconVerticalSolidList"/>
    <dgm:cxn modelId="{AAF45981-9C8A-4187-982D-25A50F7BE66B}" type="presParOf" srcId="{144825D1-6C74-49F2-BB35-130C8AB214AF}" destId="{9B1CFBD0-763E-4306-A553-F19B6C6A41F4}" srcOrd="1" destOrd="0" presId="urn:microsoft.com/office/officeart/2018/2/layout/IconVerticalSolidList"/>
    <dgm:cxn modelId="{141DE72B-AD3F-4D90-8604-90312614A067}" type="presParOf" srcId="{144825D1-6C74-49F2-BB35-130C8AB214AF}" destId="{4664E7EE-5639-4631-A823-0766065871B9}" srcOrd="2" destOrd="0" presId="urn:microsoft.com/office/officeart/2018/2/layout/IconVerticalSolidList"/>
    <dgm:cxn modelId="{9B9AD39C-8077-4B66-BFF3-B055D4B0B558}" type="presParOf" srcId="{144825D1-6C74-49F2-BB35-130C8AB214AF}" destId="{4C46DC42-EE4D-43AC-98C3-E6E070B7F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4A92E-F564-4E8E-83C6-C4A3163999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E358F-8106-4843-9268-FA3F85FCF4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Ik wil dat je 10 woorden opschrijft in het Engels die je doen denken aan New York. Deze woorden kan je vinden op bladzijde 130/131 of uit de tekst op bladzijde 108. Deze opdracht doen we individueel.</a:t>
          </a:r>
          <a:endParaRPr lang="en-US" dirty="0"/>
        </a:p>
      </dgm:t>
    </dgm:pt>
    <dgm:pt modelId="{A266A796-01EF-423A-BC4E-E5BFC4DCB897}" type="parTrans" cxnId="{90340AAB-A21A-406F-9F9C-66618754D513}">
      <dgm:prSet/>
      <dgm:spPr/>
      <dgm:t>
        <a:bodyPr/>
        <a:lstStyle/>
        <a:p>
          <a:endParaRPr lang="en-US"/>
        </a:p>
      </dgm:t>
    </dgm:pt>
    <dgm:pt modelId="{D371C285-78B4-4ACA-A045-E3DDF4DA45A9}" type="sibTrans" cxnId="{90340AAB-A21A-406F-9F9C-66618754D513}">
      <dgm:prSet/>
      <dgm:spPr/>
      <dgm:t>
        <a:bodyPr/>
        <a:lstStyle/>
        <a:p>
          <a:endParaRPr lang="en-US"/>
        </a:p>
      </dgm:t>
    </dgm:pt>
    <dgm:pt modelId="{E5F0B9AF-397A-4C20-B50C-1111846CB73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Je hebt drie minuten de tijd hiervoor. Na drie minuten gaan we de opdracht bespreken.</a:t>
          </a:r>
          <a:endParaRPr lang="en-US" dirty="0"/>
        </a:p>
      </dgm:t>
    </dgm:pt>
    <dgm:pt modelId="{83578A68-2F58-47D6-B0A7-792529856384}" type="parTrans" cxnId="{AE0388E2-D70A-4601-9D5F-E637264CD623}">
      <dgm:prSet/>
      <dgm:spPr/>
      <dgm:t>
        <a:bodyPr/>
        <a:lstStyle/>
        <a:p>
          <a:endParaRPr lang="en-US"/>
        </a:p>
      </dgm:t>
    </dgm:pt>
    <dgm:pt modelId="{ED8E8F8A-2BA9-40C9-AAAB-FF82A1900FE3}" type="sibTrans" cxnId="{AE0388E2-D70A-4601-9D5F-E637264CD623}">
      <dgm:prSet/>
      <dgm:spPr/>
      <dgm:t>
        <a:bodyPr/>
        <a:lstStyle/>
        <a:p>
          <a:endParaRPr lang="en-US"/>
        </a:p>
      </dgm:t>
    </dgm:pt>
    <dgm:pt modelId="{9A1CB792-9818-4F2A-9531-E3E91E888452}" type="pres">
      <dgm:prSet presAssocID="{1604A92E-F564-4E8E-83C6-C4A316399953}" presName="root" presStyleCnt="0">
        <dgm:presLayoutVars>
          <dgm:dir/>
          <dgm:resizeHandles val="exact"/>
        </dgm:presLayoutVars>
      </dgm:prSet>
      <dgm:spPr/>
    </dgm:pt>
    <dgm:pt modelId="{65841B45-38C1-4B29-BF3D-E6DC15AE7B47}" type="pres">
      <dgm:prSet presAssocID="{439E358F-8106-4843-9268-FA3F85FCF464}" presName="compNode" presStyleCnt="0"/>
      <dgm:spPr/>
    </dgm:pt>
    <dgm:pt modelId="{9A80B61B-7A9D-483F-824A-7801F9C18A05}" type="pres">
      <dgm:prSet presAssocID="{439E358F-8106-4843-9268-FA3F85FCF464}" presName="bgRect" presStyleLbl="bgShp" presStyleIdx="0" presStyleCnt="2"/>
      <dgm:spPr/>
    </dgm:pt>
    <dgm:pt modelId="{7EBA1A4E-D993-4CF5-B37F-D0DA24B4CBBB}" type="pres">
      <dgm:prSet presAssocID="{439E358F-8106-4843-9268-FA3F85FCF4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CBDE3E7-7261-49D4-8C42-5EC9A696AF1E}" type="pres">
      <dgm:prSet presAssocID="{439E358F-8106-4843-9268-FA3F85FCF464}" presName="spaceRect" presStyleCnt="0"/>
      <dgm:spPr/>
    </dgm:pt>
    <dgm:pt modelId="{EBE83B10-0520-4CDD-BA1E-A73547A22F0F}" type="pres">
      <dgm:prSet presAssocID="{439E358F-8106-4843-9268-FA3F85FCF464}" presName="parTx" presStyleLbl="revTx" presStyleIdx="0" presStyleCnt="2">
        <dgm:presLayoutVars>
          <dgm:chMax val="0"/>
          <dgm:chPref val="0"/>
        </dgm:presLayoutVars>
      </dgm:prSet>
      <dgm:spPr/>
    </dgm:pt>
    <dgm:pt modelId="{77D7E836-BF60-46D2-9ADE-CE55B35C5849}" type="pres">
      <dgm:prSet presAssocID="{D371C285-78B4-4ACA-A045-E3DDF4DA45A9}" presName="sibTrans" presStyleCnt="0"/>
      <dgm:spPr/>
    </dgm:pt>
    <dgm:pt modelId="{144825D1-6C74-49F2-BB35-130C8AB214AF}" type="pres">
      <dgm:prSet presAssocID="{E5F0B9AF-397A-4C20-B50C-1111846CB736}" presName="compNode" presStyleCnt="0"/>
      <dgm:spPr/>
    </dgm:pt>
    <dgm:pt modelId="{DEFE6EC7-FC86-4F24-A117-64E8295142F1}" type="pres">
      <dgm:prSet presAssocID="{E5F0B9AF-397A-4C20-B50C-1111846CB736}" presName="bgRect" presStyleLbl="bgShp" presStyleIdx="1" presStyleCnt="2"/>
      <dgm:spPr/>
    </dgm:pt>
    <dgm:pt modelId="{9B1CFBD0-763E-4306-A553-F19B6C6A41F4}" type="pres">
      <dgm:prSet presAssocID="{E5F0B9AF-397A-4C20-B50C-1111846CB7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4664E7EE-5639-4631-A823-0766065871B9}" type="pres">
      <dgm:prSet presAssocID="{E5F0B9AF-397A-4C20-B50C-1111846CB736}" presName="spaceRect" presStyleCnt="0"/>
      <dgm:spPr/>
    </dgm:pt>
    <dgm:pt modelId="{4C46DC42-EE4D-43AC-98C3-E6E070B7F7F2}" type="pres">
      <dgm:prSet presAssocID="{E5F0B9AF-397A-4C20-B50C-1111846CB73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148173E-47EC-4052-B3CD-04D3E14C7D01}" type="presOf" srcId="{439E358F-8106-4843-9268-FA3F85FCF464}" destId="{EBE83B10-0520-4CDD-BA1E-A73547A22F0F}" srcOrd="0" destOrd="0" presId="urn:microsoft.com/office/officeart/2018/2/layout/IconVerticalSolidList"/>
    <dgm:cxn modelId="{4F85737E-85EB-4730-BFDD-461D1029BF70}" type="presOf" srcId="{1604A92E-F564-4E8E-83C6-C4A316399953}" destId="{9A1CB792-9818-4F2A-9531-E3E91E888452}" srcOrd="0" destOrd="0" presId="urn:microsoft.com/office/officeart/2018/2/layout/IconVerticalSolidList"/>
    <dgm:cxn modelId="{90340AAB-A21A-406F-9F9C-66618754D513}" srcId="{1604A92E-F564-4E8E-83C6-C4A316399953}" destId="{439E358F-8106-4843-9268-FA3F85FCF464}" srcOrd="0" destOrd="0" parTransId="{A266A796-01EF-423A-BC4E-E5BFC4DCB897}" sibTransId="{D371C285-78B4-4ACA-A045-E3DDF4DA45A9}"/>
    <dgm:cxn modelId="{28DED0B9-C99E-47FA-97E7-3C4C659E9887}" type="presOf" srcId="{E5F0B9AF-397A-4C20-B50C-1111846CB736}" destId="{4C46DC42-EE4D-43AC-98C3-E6E070B7F7F2}" srcOrd="0" destOrd="0" presId="urn:microsoft.com/office/officeart/2018/2/layout/IconVerticalSolidList"/>
    <dgm:cxn modelId="{AE0388E2-D70A-4601-9D5F-E637264CD623}" srcId="{1604A92E-F564-4E8E-83C6-C4A316399953}" destId="{E5F0B9AF-397A-4C20-B50C-1111846CB736}" srcOrd="1" destOrd="0" parTransId="{83578A68-2F58-47D6-B0A7-792529856384}" sibTransId="{ED8E8F8A-2BA9-40C9-AAAB-FF82A1900FE3}"/>
    <dgm:cxn modelId="{90C1A68A-D982-4077-A3B6-CC760827E82C}" type="presParOf" srcId="{9A1CB792-9818-4F2A-9531-E3E91E888452}" destId="{65841B45-38C1-4B29-BF3D-E6DC15AE7B47}" srcOrd="0" destOrd="0" presId="urn:microsoft.com/office/officeart/2018/2/layout/IconVerticalSolidList"/>
    <dgm:cxn modelId="{D95411E7-3B36-40BE-A8BB-E2876019DA7F}" type="presParOf" srcId="{65841B45-38C1-4B29-BF3D-E6DC15AE7B47}" destId="{9A80B61B-7A9D-483F-824A-7801F9C18A05}" srcOrd="0" destOrd="0" presId="urn:microsoft.com/office/officeart/2018/2/layout/IconVerticalSolidList"/>
    <dgm:cxn modelId="{9D4F5DA2-67C3-46DF-9A00-170D8246A4DD}" type="presParOf" srcId="{65841B45-38C1-4B29-BF3D-E6DC15AE7B47}" destId="{7EBA1A4E-D993-4CF5-B37F-D0DA24B4CBBB}" srcOrd="1" destOrd="0" presId="urn:microsoft.com/office/officeart/2018/2/layout/IconVerticalSolidList"/>
    <dgm:cxn modelId="{B914803C-A2C2-4797-BEC9-762181213CC2}" type="presParOf" srcId="{65841B45-38C1-4B29-BF3D-E6DC15AE7B47}" destId="{5CBDE3E7-7261-49D4-8C42-5EC9A696AF1E}" srcOrd="2" destOrd="0" presId="urn:microsoft.com/office/officeart/2018/2/layout/IconVerticalSolidList"/>
    <dgm:cxn modelId="{36058D6B-3D22-4022-962E-DE4C29AAC4D7}" type="presParOf" srcId="{65841B45-38C1-4B29-BF3D-E6DC15AE7B47}" destId="{EBE83B10-0520-4CDD-BA1E-A73547A22F0F}" srcOrd="3" destOrd="0" presId="urn:microsoft.com/office/officeart/2018/2/layout/IconVerticalSolidList"/>
    <dgm:cxn modelId="{ECF418E1-DB6F-46A1-AD95-2C9DB33AD3AF}" type="presParOf" srcId="{9A1CB792-9818-4F2A-9531-E3E91E888452}" destId="{77D7E836-BF60-46D2-9ADE-CE55B35C5849}" srcOrd="1" destOrd="0" presId="urn:microsoft.com/office/officeart/2018/2/layout/IconVerticalSolidList"/>
    <dgm:cxn modelId="{0DCB0B13-703A-49F3-B899-F98B926D1CC0}" type="presParOf" srcId="{9A1CB792-9818-4F2A-9531-E3E91E888452}" destId="{144825D1-6C74-49F2-BB35-130C8AB214AF}" srcOrd="2" destOrd="0" presId="urn:microsoft.com/office/officeart/2018/2/layout/IconVerticalSolidList"/>
    <dgm:cxn modelId="{4E04E818-9251-4F02-A3D1-F5E142661861}" type="presParOf" srcId="{144825D1-6C74-49F2-BB35-130C8AB214AF}" destId="{DEFE6EC7-FC86-4F24-A117-64E8295142F1}" srcOrd="0" destOrd="0" presId="urn:microsoft.com/office/officeart/2018/2/layout/IconVerticalSolidList"/>
    <dgm:cxn modelId="{AAF45981-9C8A-4187-982D-25A50F7BE66B}" type="presParOf" srcId="{144825D1-6C74-49F2-BB35-130C8AB214AF}" destId="{9B1CFBD0-763E-4306-A553-F19B6C6A41F4}" srcOrd="1" destOrd="0" presId="urn:microsoft.com/office/officeart/2018/2/layout/IconVerticalSolidList"/>
    <dgm:cxn modelId="{141DE72B-AD3F-4D90-8604-90312614A067}" type="presParOf" srcId="{144825D1-6C74-49F2-BB35-130C8AB214AF}" destId="{4664E7EE-5639-4631-A823-0766065871B9}" srcOrd="2" destOrd="0" presId="urn:microsoft.com/office/officeart/2018/2/layout/IconVerticalSolidList"/>
    <dgm:cxn modelId="{9B9AD39C-8077-4B66-BFF3-B055D4B0B558}" type="presParOf" srcId="{144825D1-6C74-49F2-BB35-130C8AB214AF}" destId="{4C46DC42-EE4D-43AC-98C3-E6E070B7F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023475-7E2E-4022-A521-F7820D2856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DE313F-5526-4C76-A887-6037A0E509CA}">
      <dgm:prSet/>
      <dgm:spPr/>
      <dgm:t>
        <a:bodyPr/>
        <a:lstStyle/>
        <a:p>
          <a:r>
            <a:rPr lang="nl-NL" dirty="0"/>
            <a:t>Basisregel: hele werkwoord + -</a:t>
          </a:r>
          <a:r>
            <a:rPr lang="nl-NL" dirty="0" err="1"/>
            <a:t>ing</a:t>
          </a:r>
          <a:r>
            <a:rPr lang="nl-NL" dirty="0"/>
            <a:t>: Walk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</a:t>
          </a:r>
          <a:r>
            <a:rPr lang="nl-NL" dirty="0" err="1"/>
            <a:t>walk</a:t>
          </a:r>
          <a:r>
            <a:rPr lang="nl-NL" dirty="0" err="1">
              <a:solidFill>
                <a:srgbClr val="FF0000"/>
              </a:solidFill>
            </a:rPr>
            <a:t>ing</a:t>
          </a:r>
          <a:endParaRPr lang="en-US" dirty="0">
            <a:solidFill>
              <a:srgbClr val="FF0000"/>
            </a:solidFill>
          </a:endParaRPr>
        </a:p>
      </dgm:t>
    </dgm:pt>
    <dgm:pt modelId="{AC47D0D3-25B6-4BD1-A312-A472F9F44E86}" type="parTrans" cxnId="{0624E256-6A19-4DB2-BDEB-AA398358D11F}">
      <dgm:prSet/>
      <dgm:spPr/>
      <dgm:t>
        <a:bodyPr/>
        <a:lstStyle/>
        <a:p>
          <a:endParaRPr lang="en-US"/>
        </a:p>
      </dgm:t>
    </dgm:pt>
    <dgm:pt modelId="{26433189-DB15-4965-A06E-D9459A8135B3}" type="sibTrans" cxnId="{0624E256-6A19-4DB2-BDEB-AA398358D11F}">
      <dgm:prSet/>
      <dgm:spPr/>
      <dgm:t>
        <a:bodyPr/>
        <a:lstStyle/>
        <a:p>
          <a:endParaRPr lang="en-US"/>
        </a:p>
      </dgm:t>
    </dgm:pt>
    <dgm:pt modelId="{6D496E78-C5F9-45B3-ABA4-90ED67C88417}">
      <dgm:prSet/>
      <dgm:spPr/>
      <dgm:t>
        <a:bodyPr/>
        <a:lstStyle/>
        <a:p>
          <a:r>
            <a:rPr lang="nl-NL" dirty="0"/>
            <a:t>Woorden die eindigen op –e: Live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liv</a:t>
          </a:r>
          <a:r>
            <a:rPr lang="nl-NL" dirty="0">
              <a:solidFill>
                <a:srgbClr val="FF0000"/>
              </a:solidFill>
            </a:rPr>
            <a:t>ing</a:t>
          </a:r>
          <a:endParaRPr lang="en-US" dirty="0">
            <a:solidFill>
              <a:srgbClr val="FF0000"/>
            </a:solidFill>
          </a:endParaRPr>
        </a:p>
      </dgm:t>
    </dgm:pt>
    <dgm:pt modelId="{E651B92F-AF43-439F-8A39-431CCAE5275F}" type="parTrans" cxnId="{AA5197E4-23DA-42B5-86F0-6C02A9F5BBAC}">
      <dgm:prSet/>
      <dgm:spPr/>
      <dgm:t>
        <a:bodyPr/>
        <a:lstStyle/>
        <a:p>
          <a:endParaRPr lang="en-US"/>
        </a:p>
      </dgm:t>
    </dgm:pt>
    <dgm:pt modelId="{A74B2DF1-C8B4-420B-B40F-358834BD792A}" type="sibTrans" cxnId="{AA5197E4-23DA-42B5-86F0-6C02A9F5BBAC}">
      <dgm:prSet/>
      <dgm:spPr/>
      <dgm:t>
        <a:bodyPr/>
        <a:lstStyle/>
        <a:p>
          <a:endParaRPr lang="en-US"/>
        </a:p>
      </dgm:t>
    </dgm:pt>
    <dgm:pt modelId="{D29892E5-3781-4A41-8108-B24A7B7900EC}">
      <dgm:prSet/>
      <dgm:spPr/>
      <dgm:t>
        <a:bodyPr/>
        <a:lstStyle/>
        <a:p>
          <a:r>
            <a:rPr lang="nl-NL" dirty="0"/>
            <a:t>Woorden die eindigen op –ie: Lie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</a:t>
          </a:r>
          <a:r>
            <a:rPr lang="nl-NL" dirty="0" err="1"/>
            <a:t>l</a:t>
          </a:r>
          <a:r>
            <a:rPr lang="nl-NL" dirty="0" err="1">
              <a:solidFill>
                <a:srgbClr val="FF0000"/>
              </a:solidFill>
            </a:rPr>
            <a:t>ying</a:t>
          </a:r>
          <a:endParaRPr lang="en-US" dirty="0">
            <a:solidFill>
              <a:srgbClr val="FF0000"/>
            </a:solidFill>
          </a:endParaRPr>
        </a:p>
      </dgm:t>
    </dgm:pt>
    <dgm:pt modelId="{04B35347-A311-4C06-B762-26BCC1C75677}" type="parTrans" cxnId="{BDC5A58F-60D6-484B-BA46-466A4944A3BD}">
      <dgm:prSet/>
      <dgm:spPr/>
      <dgm:t>
        <a:bodyPr/>
        <a:lstStyle/>
        <a:p>
          <a:endParaRPr lang="en-US"/>
        </a:p>
      </dgm:t>
    </dgm:pt>
    <dgm:pt modelId="{9A03D35F-56E1-4568-93D8-6D16E21CB62E}" type="sibTrans" cxnId="{BDC5A58F-60D6-484B-BA46-466A4944A3BD}">
      <dgm:prSet/>
      <dgm:spPr/>
      <dgm:t>
        <a:bodyPr/>
        <a:lstStyle/>
        <a:p>
          <a:endParaRPr lang="en-US"/>
        </a:p>
      </dgm:t>
    </dgm:pt>
    <dgm:pt modelId="{39F287B9-AF95-463B-AA90-25C9BFD65E72}">
      <dgm:prSet/>
      <dgm:spPr/>
      <dgm:t>
        <a:bodyPr/>
        <a:lstStyle/>
        <a:p>
          <a:r>
            <a:rPr lang="nl-NL" dirty="0"/>
            <a:t>Verdubbel de laatste letter bij woorden die eindigen op één –L: Travel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</a:t>
          </a:r>
          <a:r>
            <a:rPr lang="nl-NL" dirty="0" err="1"/>
            <a:t>travel</a:t>
          </a:r>
          <a:r>
            <a:rPr lang="nl-NL" dirty="0" err="1">
              <a:solidFill>
                <a:srgbClr val="FF0000"/>
              </a:solidFill>
            </a:rPr>
            <a:t>ling</a:t>
          </a:r>
          <a:endParaRPr lang="en-US" dirty="0">
            <a:solidFill>
              <a:srgbClr val="FF0000"/>
            </a:solidFill>
          </a:endParaRPr>
        </a:p>
      </dgm:t>
    </dgm:pt>
    <dgm:pt modelId="{7AC24442-289B-41A3-8508-9A31C37A721A}" type="parTrans" cxnId="{D71FBFEE-B236-4645-A607-99347CB54748}">
      <dgm:prSet/>
      <dgm:spPr/>
      <dgm:t>
        <a:bodyPr/>
        <a:lstStyle/>
        <a:p>
          <a:endParaRPr lang="en-US"/>
        </a:p>
      </dgm:t>
    </dgm:pt>
    <dgm:pt modelId="{FC1935FF-38C3-49F3-AFDB-EEC2BA7982B6}" type="sibTrans" cxnId="{D71FBFEE-B236-4645-A607-99347CB54748}">
      <dgm:prSet/>
      <dgm:spPr/>
      <dgm:t>
        <a:bodyPr/>
        <a:lstStyle/>
        <a:p>
          <a:endParaRPr lang="en-US"/>
        </a:p>
      </dgm:t>
    </dgm:pt>
    <dgm:pt modelId="{881D7D55-70F6-4A82-A005-E9876F8197A3}">
      <dgm:prSet/>
      <dgm:spPr/>
      <dgm:t>
        <a:bodyPr/>
        <a:lstStyle/>
        <a:p>
          <a:r>
            <a:rPr lang="nl-NL" dirty="0"/>
            <a:t>Verdubbel de laatste letter bij korte woorden die eindigen op één klinker + medeklinker: </a:t>
          </a:r>
          <a:r>
            <a:rPr lang="nl-NL" dirty="0" err="1"/>
            <a:t>Swim</a:t>
          </a:r>
          <a:r>
            <a:rPr lang="nl-NL" dirty="0"/>
            <a:t>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</a:t>
          </a:r>
          <a:r>
            <a:rPr lang="nl-NL" dirty="0" err="1"/>
            <a:t>swim</a:t>
          </a:r>
          <a:r>
            <a:rPr lang="nl-NL" dirty="0" err="1">
              <a:solidFill>
                <a:srgbClr val="FF0000"/>
              </a:solidFill>
            </a:rPr>
            <a:t>ming</a:t>
          </a:r>
          <a:r>
            <a:rPr lang="nl-NL" dirty="0"/>
            <a:t> </a:t>
          </a:r>
          <a:endParaRPr lang="en-US" dirty="0"/>
        </a:p>
      </dgm:t>
    </dgm:pt>
    <dgm:pt modelId="{A4A50C80-56E3-4438-81BB-DB77DACB0186}" type="parTrans" cxnId="{BDF24CEB-24D9-4CF3-A832-A7233DDD612A}">
      <dgm:prSet/>
      <dgm:spPr/>
      <dgm:t>
        <a:bodyPr/>
        <a:lstStyle/>
        <a:p>
          <a:endParaRPr lang="en-US"/>
        </a:p>
      </dgm:t>
    </dgm:pt>
    <dgm:pt modelId="{6C3645BF-66BB-4FBA-8C71-AA1F7E6E9D7F}" type="sibTrans" cxnId="{BDF24CEB-24D9-4CF3-A832-A7233DDD612A}">
      <dgm:prSet/>
      <dgm:spPr/>
      <dgm:t>
        <a:bodyPr/>
        <a:lstStyle/>
        <a:p>
          <a:endParaRPr lang="en-US"/>
        </a:p>
      </dgm:t>
    </dgm:pt>
    <dgm:pt modelId="{5B7A12DC-8662-48AB-8043-2AD9363BC393}">
      <dgm:prSet/>
      <dgm:spPr/>
      <dgm:t>
        <a:bodyPr/>
        <a:lstStyle/>
        <a:p>
          <a:r>
            <a:rPr lang="nl-NL" dirty="0"/>
            <a:t>Verdubbel de laatste letter bij korte woorden die eindigen op één klinker + medeklinker, maar alleen als de klemtoon op de laatste lettergreep valt, een vergelijking:</a:t>
          </a:r>
          <a:endParaRPr lang="en-US" dirty="0"/>
        </a:p>
      </dgm:t>
    </dgm:pt>
    <dgm:pt modelId="{12CF06E1-C354-4D4D-B055-676709BDFFDE}" type="parTrans" cxnId="{5FC89094-1517-472E-82D3-A04890B9ADC7}">
      <dgm:prSet/>
      <dgm:spPr/>
      <dgm:t>
        <a:bodyPr/>
        <a:lstStyle/>
        <a:p>
          <a:endParaRPr lang="en-US"/>
        </a:p>
      </dgm:t>
    </dgm:pt>
    <dgm:pt modelId="{DA3DE37A-97D2-4BC5-988B-275728F9EDFD}" type="sibTrans" cxnId="{5FC89094-1517-472E-82D3-A04890B9ADC7}">
      <dgm:prSet/>
      <dgm:spPr/>
      <dgm:t>
        <a:bodyPr/>
        <a:lstStyle/>
        <a:p>
          <a:endParaRPr lang="en-US"/>
        </a:p>
      </dgm:t>
    </dgm:pt>
    <dgm:pt modelId="{7793201E-19A7-4552-9E50-D3FC49082B75}">
      <dgm:prSet/>
      <dgm:spPr/>
      <dgm:t>
        <a:bodyPr/>
        <a:lstStyle/>
        <a:p>
          <a:r>
            <a:rPr lang="nl-NL" dirty="0"/>
            <a:t>-</a:t>
          </a:r>
          <a:r>
            <a:rPr lang="nl-NL" dirty="0" err="1"/>
            <a:t>Visit</a:t>
          </a:r>
          <a:r>
            <a:rPr lang="nl-NL" dirty="0"/>
            <a:t>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</a:t>
          </a:r>
          <a:r>
            <a:rPr lang="nl-NL" dirty="0" err="1"/>
            <a:t>visit</a:t>
          </a:r>
          <a:r>
            <a:rPr lang="nl-NL" b="1" dirty="0" err="1">
              <a:solidFill>
                <a:srgbClr val="FF0000"/>
              </a:solidFill>
            </a:rPr>
            <a:t>ing</a:t>
          </a:r>
          <a:r>
            <a:rPr lang="nl-NL" dirty="0"/>
            <a:t> ( klemtoon op de eerste lettergreep)</a:t>
          </a:r>
          <a:endParaRPr lang="en-US" dirty="0"/>
        </a:p>
      </dgm:t>
    </dgm:pt>
    <dgm:pt modelId="{E56758BA-8DB5-4D5B-9BB8-B55C1EEAE87F}" type="parTrans" cxnId="{E447F001-7965-44F4-9ED0-C8933ED4EC3C}">
      <dgm:prSet/>
      <dgm:spPr/>
      <dgm:t>
        <a:bodyPr/>
        <a:lstStyle/>
        <a:p>
          <a:endParaRPr lang="en-US"/>
        </a:p>
      </dgm:t>
    </dgm:pt>
    <dgm:pt modelId="{3C14FC7F-DB38-431E-BAD8-780E7DE54DFF}" type="sibTrans" cxnId="{E447F001-7965-44F4-9ED0-C8933ED4EC3C}">
      <dgm:prSet/>
      <dgm:spPr/>
      <dgm:t>
        <a:bodyPr/>
        <a:lstStyle/>
        <a:p>
          <a:endParaRPr lang="en-US"/>
        </a:p>
      </dgm:t>
    </dgm:pt>
    <dgm:pt modelId="{C0306442-53E1-45E9-9A17-D1428DBBE46E}">
      <dgm:prSet/>
      <dgm:spPr/>
      <dgm:t>
        <a:bodyPr/>
        <a:lstStyle/>
        <a:p>
          <a:r>
            <a:rPr lang="nl-NL" dirty="0"/>
            <a:t>- Begin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</a:t>
          </a:r>
          <a:r>
            <a:rPr lang="nl-NL" dirty="0" err="1"/>
            <a:t>Begin</a:t>
          </a:r>
          <a:r>
            <a:rPr lang="nl-NL" b="1" dirty="0" err="1">
              <a:solidFill>
                <a:srgbClr val="FF0000"/>
              </a:solidFill>
            </a:rPr>
            <a:t>ning</a:t>
          </a:r>
          <a:r>
            <a:rPr lang="nl-NL" dirty="0"/>
            <a:t> (klemtoon op de laatste lettergreep)</a:t>
          </a:r>
          <a:endParaRPr lang="en-US" dirty="0"/>
        </a:p>
      </dgm:t>
    </dgm:pt>
    <dgm:pt modelId="{4357A3D6-61F3-432A-BF06-C0071FD114A7}" type="parTrans" cxnId="{5C4741EE-33A4-443C-8C09-F3392B58FA2B}">
      <dgm:prSet/>
      <dgm:spPr/>
      <dgm:t>
        <a:bodyPr/>
        <a:lstStyle/>
        <a:p>
          <a:endParaRPr lang="en-US"/>
        </a:p>
      </dgm:t>
    </dgm:pt>
    <dgm:pt modelId="{B4A8EC2E-EA59-43B8-B801-5487E04B8B70}" type="sibTrans" cxnId="{5C4741EE-33A4-443C-8C09-F3392B58FA2B}">
      <dgm:prSet/>
      <dgm:spPr/>
      <dgm:t>
        <a:bodyPr/>
        <a:lstStyle/>
        <a:p>
          <a:endParaRPr lang="en-US"/>
        </a:p>
      </dgm:t>
    </dgm:pt>
    <dgm:pt modelId="{47BB1162-485B-224E-A5F4-133F5826B8E9}" type="pres">
      <dgm:prSet presAssocID="{F8023475-7E2E-4022-A521-F7820D285640}" presName="vert0" presStyleCnt="0">
        <dgm:presLayoutVars>
          <dgm:dir/>
          <dgm:animOne val="branch"/>
          <dgm:animLvl val="lvl"/>
        </dgm:presLayoutVars>
      </dgm:prSet>
      <dgm:spPr/>
    </dgm:pt>
    <dgm:pt modelId="{C587B1C0-9A39-DE4E-AEF5-A787D4139DF0}" type="pres">
      <dgm:prSet presAssocID="{EEDE313F-5526-4C76-A887-6037A0E509CA}" presName="thickLine" presStyleLbl="alignNode1" presStyleIdx="0" presStyleCnt="8"/>
      <dgm:spPr/>
    </dgm:pt>
    <dgm:pt modelId="{C8414097-AD44-6F4E-A2C6-E6D494E9307F}" type="pres">
      <dgm:prSet presAssocID="{EEDE313F-5526-4C76-A887-6037A0E509CA}" presName="horz1" presStyleCnt="0"/>
      <dgm:spPr/>
    </dgm:pt>
    <dgm:pt modelId="{812E31DC-61ED-384F-8AB9-C0A993D7E143}" type="pres">
      <dgm:prSet presAssocID="{EEDE313F-5526-4C76-A887-6037A0E509CA}" presName="tx1" presStyleLbl="revTx" presStyleIdx="0" presStyleCnt="8"/>
      <dgm:spPr/>
    </dgm:pt>
    <dgm:pt modelId="{25627102-6EDA-2448-A1F7-27652F361532}" type="pres">
      <dgm:prSet presAssocID="{EEDE313F-5526-4C76-A887-6037A0E509CA}" presName="vert1" presStyleCnt="0"/>
      <dgm:spPr/>
    </dgm:pt>
    <dgm:pt modelId="{22682723-F19E-144C-8B1F-610145A74AB1}" type="pres">
      <dgm:prSet presAssocID="{6D496E78-C5F9-45B3-ABA4-90ED67C88417}" presName="thickLine" presStyleLbl="alignNode1" presStyleIdx="1" presStyleCnt="8"/>
      <dgm:spPr/>
    </dgm:pt>
    <dgm:pt modelId="{88FD196A-2D4D-0E46-B510-13595354D1FA}" type="pres">
      <dgm:prSet presAssocID="{6D496E78-C5F9-45B3-ABA4-90ED67C88417}" presName="horz1" presStyleCnt="0"/>
      <dgm:spPr/>
    </dgm:pt>
    <dgm:pt modelId="{22A70239-4E7B-4D4B-B118-B09EC3825008}" type="pres">
      <dgm:prSet presAssocID="{6D496E78-C5F9-45B3-ABA4-90ED67C88417}" presName="tx1" presStyleLbl="revTx" presStyleIdx="1" presStyleCnt="8"/>
      <dgm:spPr/>
    </dgm:pt>
    <dgm:pt modelId="{175A150F-D1BF-434D-AC81-BFAF46994E56}" type="pres">
      <dgm:prSet presAssocID="{6D496E78-C5F9-45B3-ABA4-90ED67C88417}" presName="vert1" presStyleCnt="0"/>
      <dgm:spPr/>
    </dgm:pt>
    <dgm:pt modelId="{784C6741-D9BA-D748-BAC5-85A701803E5D}" type="pres">
      <dgm:prSet presAssocID="{D29892E5-3781-4A41-8108-B24A7B7900EC}" presName="thickLine" presStyleLbl="alignNode1" presStyleIdx="2" presStyleCnt="8"/>
      <dgm:spPr/>
    </dgm:pt>
    <dgm:pt modelId="{7E83B7C7-7F8F-384F-94F7-594ADB2A8033}" type="pres">
      <dgm:prSet presAssocID="{D29892E5-3781-4A41-8108-B24A7B7900EC}" presName="horz1" presStyleCnt="0"/>
      <dgm:spPr/>
    </dgm:pt>
    <dgm:pt modelId="{27414F64-102B-CC40-9B14-E1B58C92A2B8}" type="pres">
      <dgm:prSet presAssocID="{D29892E5-3781-4A41-8108-B24A7B7900EC}" presName="tx1" presStyleLbl="revTx" presStyleIdx="2" presStyleCnt="8"/>
      <dgm:spPr/>
    </dgm:pt>
    <dgm:pt modelId="{85C3C212-9158-9B42-B38F-6993E5FE6313}" type="pres">
      <dgm:prSet presAssocID="{D29892E5-3781-4A41-8108-B24A7B7900EC}" presName="vert1" presStyleCnt="0"/>
      <dgm:spPr/>
    </dgm:pt>
    <dgm:pt modelId="{D12E3164-2A60-734A-BF5C-84A7351E362A}" type="pres">
      <dgm:prSet presAssocID="{39F287B9-AF95-463B-AA90-25C9BFD65E72}" presName="thickLine" presStyleLbl="alignNode1" presStyleIdx="3" presStyleCnt="8"/>
      <dgm:spPr/>
    </dgm:pt>
    <dgm:pt modelId="{F5AF4FF9-510C-E546-A46E-2AE80D4C0F64}" type="pres">
      <dgm:prSet presAssocID="{39F287B9-AF95-463B-AA90-25C9BFD65E72}" presName="horz1" presStyleCnt="0"/>
      <dgm:spPr/>
    </dgm:pt>
    <dgm:pt modelId="{AC8E94A8-671A-A242-8C45-37D9FB7B6B5E}" type="pres">
      <dgm:prSet presAssocID="{39F287B9-AF95-463B-AA90-25C9BFD65E72}" presName="tx1" presStyleLbl="revTx" presStyleIdx="3" presStyleCnt="8"/>
      <dgm:spPr/>
    </dgm:pt>
    <dgm:pt modelId="{3FDA9F58-0BE6-E74D-B2F1-7108CB4AF0F3}" type="pres">
      <dgm:prSet presAssocID="{39F287B9-AF95-463B-AA90-25C9BFD65E72}" presName="vert1" presStyleCnt="0"/>
      <dgm:spPr/>
    </dgm:pt>
    <dgm:pt modelId="{5754EC56-BED1-B547-B25B-A35417BF5E09}" type="pres">
      <dgm:prSet presAssocID="{881D7D55-70F6-4A82-A005-E9876F8197A3}" presName="thickLine" presStyleLbl="alignNode1" presStyleIdx="4" presStyleCnt="8"/>
      <dgm:spPr/>
    </dgm:pt>
    <dgm:pt modelId="{88FCE7D4-A759-2241-8534-6520C7588B7A}" type="pres">
      <dgm:prSet presAssocID="{881D7D55-70F6-4A82-A005-E9876F8197A3}" presName="horz1" presStyleCnt="0"/>
      <dgm:spPr/>
    </dgm:pt>
    <dgm:pt modelId="{F59513C0-D0A0-4749-AFFA-ECD1507BE705}" type="pres">
      <dgm:prSet presAssocID="{881D7D55-70F6-4A82-A005-E9876F8197A3}" presName="tx1" presStyleLbl="revTx" presStyleIdx="4" presStyleCnt="8"/>
      <dgm:spPr/>
    </dgm:pt>
    <dgm:pt modelId="{40BDEFB4-4F29-7248-8111-284B7E97456C}" type="pres">
      <dgm:prSet presAssocID="{881D7D55-70F6-4A82-A005-E9876F8197A3}" presName="vert1" presStyleCnt="0"/>
      <dgm:spPr/>
    </dgm:pt>
    <dgm:pt modelId="{3FCDB1AE-F522-AF42-AE8A-6652E3B9E7ED}" type="pres">
      <dgm:prSet presAssocID="{5B7A12DC-8662-48AB-8043-2AD9363BC393}" presName="thickLine" presStyleLbl="alignNode1" presStyleIdx="5" presStyleCnt="8"/>
      <dgm:spPr/>
    </dgm:pt>
    <dgm:pt modelId="{19D5DE3D-7FF1-E248-BB59-E58C1C597BE1}" type="pres">
      <dgm:prSet presAssocID="{5B7A12DC-8662-48AB-8043-2AD9363BC393}" presName="horz1" presStyleCnt="0"/>
      <dgm:spPr/>
    </dgm:pt>
    <dgm:pt modelId="{A55EBCB1-93B4-6F4D-9489-4F11EA1A1F85}" type="pres">
      <dgm:prSet presAssocID="{5B7A12DC-8662-48AB-8043-2AD9363BC393}" presName="tx1" presStyleLbl="revTx" presStyleIdx="5" presStyleCnt="8"/>
      <dgm:spPr/>
    </dgm:pt>
    <dgm:pt modelId="{D1D881F3-8223-9D4D-95E0-CAB530E43700}" type="pres">
      <dgm:prSet presAssocID="{5B7A12DC-8662-48AB-8043-2AD9363BC393}" presName="vert1" presStyleCnt="0"/>
      <dgm:spPr/>
    </dgm:pt>
    <dgm:pt modelId="{415E6EB1-254F-C144-9FD1-62182E0F0196}" type="pres">
      <dgm:prSet presAssocID="{7793201E-19A7-4552-9E50-D3FC49082B75}" presName="thickLine" presStyleLbl="alignNode1" presStyleIdx="6" presStyleCnt="8"/>
      <dgm:spPr/>
    </dgm:pt>
    <dgm:pt modelId="{83995C37-8F33-754C-A7DB-0915852E8BD7}" type="pres">
      <dgm:prSet presAssocID="{7793201E-19A7-4552-9E50-D3FC49082B75}" presName="horz1" presStyleCnt="0"/>
      <dgm:spPr/>
    </dgm:pt>
    <dgm:pt modelId="{ACD7915E-1199-B048-8BA2-9CE41BC7C824}" type="pres">
      <dgm:prSet presAssocID="{7793201E-19A7-4552-9E50-D3FC49082B75}" presName="tx1" presStyleLbl="revTx" presStyleIdx="6" presStyleCnt="8"/>
      <dgm:spPr/>
    </dgm:pt>
    <dgm:pt modelId="{250C8C2B-A353-694A-9ED2-12F6A84E853D}" type="pres">
      <dgm:prSet presAssocID="{7793201E-19A7-4552-9E50-D3FC49082B75}" presName="vert1" presStyleCnt="0"/>
      <dgm:spPr/>
    </dgm:pt>
    <dgm:pt modelId="{2E8C3166-A08E-6141-BC47-4C80A3DFC7E0}" type="pres">
      <dgm:prSet presAssocID="{C0306442-53E1-45E9-9A17-D1428DBBE46E}" presName="thickLine" presStyleLbl="alignNode1" presStyleIdx="7" presStyleCnt="8"/>
      <dgm:spPr/>
    </dgm:pt>
    <dgm:pt modelId="{02A61999-6EBC-244E-8C74-E7F4633807A9}" type="pres">
      <dgm:prSet presAssocID="{C0306442-53E1-45E9-9A17-D1428DBBE46E}" presName="horz1" presStyleCnt="0"/>
      <dgm:spPr/>
    </dgm:pt>
    <dgm:pt modelId="{98C7909E-161C-6C44-B832-0369FAEB75FD}" type="pres">
      <dgm:prSet presAssocID="{C0306442-53E1-45E9-9A17-D1428DBBE46E}" presName="tx1" presStyleLbl="revTx" presStyleIdx="7" presStyleCnt="8"/>
      <dgm:spPr/>
    </dgm:pt>
    <dgm:pt modelId="{59935FAF-F5DA-914A-BA1A-88DD2450FF28}" type="pres">
      <dgm:prSet presAssocID="{C0306442-53E1-45E9-9A17-D1428DBBE46E}" presName="vert1" presStyleCnt="0"/>
      <dgm:spPr/>
    </dgm:pt>
  </dgm:ptLst>
  <dgm:cxnLst>
    <dgm:cxn modelId="{E447F001-7965-44F4-9ED0-C8933ED4EC3C}" srcId="{F8023475-7E2E-4022-A521-F7820D285640}" destId="{7793201E-19A7-4552-9E50-D3FC49082B75}" srcOrd="6" destOrd="0" parTransId="{E56758BA-8DB5-4D5B-9BB8-B55C1EEAE87F}" sibTransId="{3C14FC7F-DB38-431E-BAD8-780E7DE54DFF}"/>
    <dgm:cxn modelId="{2D0F1B09-D439-4E4E-BF1A-1D9C3543E6F6}" type="presOf" srcId="{7793201E-19A7-4552-9E50-D3FC49082B75}" destId="{ACD7915E-1199-B048-8BA2-9CE41BC7C824}" srcOrd="0" destOrd="0" presId="urn:microsoft.com/office/officeart/2008/layout/LinedList"/>
    <dgm:cxn modelId="{F8D6DD1D-52C4-ED43-8981-E257BCC53FBC}" type="presOf" srcId="{6D496E78-C5F9-45B3-ABA4-90ED67C88417}" destId="{22A70239-4E7B-4D4B-B118-B09EC3825008}" srcOrd="0" destOrd="0" presId="urn:microsoft.com/office/officeart/2008/layout/LinedList"/>
    <dgm:cxn modelId="{A7658328-BCBD-5F46-A664-BF633663D110}" type="presOf" srcId="{F8023475-7E2E-4022-A521-F7820D285640}" destId="{47BB1162-485B-224E-A5F4-133F5826B8E9}" srcOrd="0" destOrd="0" presId="urn:microsoft.com/office/officeart/2008/layout/LinedList"/>
    <dgm:cxn modelId="{926F6648-8DAB-C742-A0ED-9A24979791A8}" type="presOf" srcId="{EEDE313F-5526-4C76-A887-6037A0E509CA}" destId="{812E31DC-61ED-384F-8AB9-C0A993D7E143}" srcOrd="0" destOrd="0" presId="urn:microsoft.com/office/officeart/2008/layout/LinedList"/>
    <dgm:cxn modelId="{0624E256-6A19-4DB2-BDEB-AA398358D11F}" srcId="{F8023475-7E2E-4022-A521-F7820D285640}" destId="{EEDE313F-5526-4C76-A887-6037A0E509CA}" srcOrd="0" destOrd="0" parTransId="{AC47D0D3-25B6-4BD1-A312-A472F9F44E86}" sibTransId="{26433189-DB15-4965-A06E-D9459A8135B3}"/>
    <dgm:cxn modelId="{86B7A957-05F7-9040-9271-7EF1D3551C4D}" type="presOf" srcId="{5B7A12DC-8662-48AB-8043-2AD9363BC393}" destId="{A55EBCB1-93B4-6F4D-9489-4F11EA1A1F85}" srcOrd="0" destOrd="0" presId="urn:microsoft.com/office/officeart/2008/layout/LinedList"/>
    <dgm:cxn modelId="{77D0CF71-B1E5-3640-A47C-6831DF1A9E88}" type="presOf" srcId="{C0306442-53E1-45E9-9A17-D1428DBBE46E}" destId="{98C7909E-161C-6C44-B832-0369FAEB75FD}" srcOrd="0" destOrd="0" presId="urn:microsoft.com/office/officeart/2008/layout/LinedList"/>
    <dgm:cxn modelId="{6460AF76-46C1-A14F-8F0D-3C5F0DEEFDAF}" type="presOf" srcId="{881D7D55-70F6-4A82-A005-E9876F8197A3}" destId="{F59513C0-D0A0-4749-AFFA-ECD1507BE705}" srcOrd="0" destOrd="0" presId="urn:microsoft.com/office/officeart/2008/layout/LinedList"/>
    <dgm:cxn modelId="{27CF6783-207D-A54E-8FBD-737A5FC4F80B}" type="presOf" srcId="{39F287B9-AF95-463B-AA90-25C9BFD65E72}" destId="{AC8E94A8-671A-A242-8C45-37D9FB7B6B5E}" srcOrd="0" destOrd="0" presId="urn:microsoft.com/office/officeart/2008/layout/LinedList"/>
    <dgm:cxn modelId="{BDC5A58F-60D6-484B-BA46-466A4944A3BD}" srcId="{F8023475-7E2E-4022-A521-F7820D285640}" destId="{D29892E5-3781-4A41-8108-B24A7B7900EC}" srcOrd="2" destOrd="0" parTransId="{04B35347-A311-4C06-B762-26BCC1C75677}" sibTransId="{9A03D35F-56E1-4568-93D8-6D16E21CB62E}"/>
    <dgm:cxn modelId="{5FC89094-1517-472E-82D3-A04890B9ADC7}" srcId="{F8023475-7E2E-4022-A521-F7820D285640}" destId="{5B7A12DC-8662-48AB-8043-2AD9363BC393}" srcOrd="5" destOrd="0" parTransId="{12CF06E1-C354-4D4D-B055-676709BDFFDE}" sibTransId="{DA3DE37A-97D2-4BC5-988B-275728F9EDFD}"/>
    <dgm:cxn modelId="{669BD5B5-B92F-5247-B85E-7D81EB7FAF3F}" type="presOf" srcId="{D29892E5-3781-4A41-8108-B24A7B7900EC}" destId="{27414F64-102B-CC40-9B14-E1B58C92A2B8}" srcOrd="0" destOrd="0" presId="urn:microsoft.com/office/officeart/2008/layout/LinedList"/>
    <dgm:cxn modelId="{AA5197E4-23DA-42B5-86F0-6C02A9F5BBAC}" srcId="{F8023475-7E2E-4022-A521-F7820D285640}" destId="{6D496E78-C5F9-45B3-ABA4-90ED67C88417}" srcOrd="1" destOrd="0" parTransId="{E651B92F-AF43-439F-8A39-431CCAE5275F}" sibTransId="{A74B2DF1-C8B4-420B-B40F-358834BD792A}"/>
    <dgm:cxn modelId="{BDF24CEB-24D9-4CF3-A832-A7233DDD612A}" srcId="{F8023475-7E2E-4022-A521-F7820D285640}" destId="{881D7D55-70F6-4A82-A005-E9876F8197A3}" srcOrd="4" destOrd="0" parTransId="{A4A50C80-56E3-4438-81BB-DB77DACB0186}" sibTransId="{6C3645BF-66BB-4FBA-8C71-AA1F7E6E9D7F}"/>
    <dgm:cxn modelId="{5C4741EE-33A4-443C-8C09-F3392B58FA2B}" srcId="{F8023475-7E2E-4022-A521-F7820D285640}" destId="{C0306442-53E1-45E9-9A17-D1428DBBE46E}" srcOrd="7" destOrd="0" parTransId="{4357A3D6-61F3-432A-BF06-C0071FD114A7}" sibTransId="{B4A8EC2E-EA59-43B8-B801-5487E04B8B70}"/>
    <dgm:cxn modelId="{D71FBFEE-B236-4645-A607-99347CB54748}" srcId="{F8023475-7E2E-4022-A521-F7820D285640}" destId="{39F287B9-AF95-463B-AA90-25C9BFD65E72}" srcOrd="3" destOrd="0" parTransId="{7AC24442-289B-41A3-8508-9A31C37A721A}" sibTransId="{FC1935FF-38C3-49F3-AFDB-EEC2BA7982B6}"/>
    <dgm:cxn modelId="{D6E8D5C0-7A92-5246-AA53-466B850F4590}" type="presParOf" srcId="{47BB1162-485B-224E-A5F4-133F5826B8E9}" destId="{C587B1C0-9A39-DE4E-AEF5-A787D4139DF0}" srcOrd="0" destOrd="0" presId="urn:microsoft.com/office/officeart/2008/layout/LinedList"/>
    <dgm:cxn modelId="{65E55AEE-813A-9F48-ABD6-AE2DF0990ACB}" type="presParOf" srcId="{47BB1162-485B-224E-A5F4-133F5826B8E9}" destId="{C8414097-AD44-6F4E-A2C6-E6D494E9307F}" srcOrd="1" destOrd="0" presId="urn:microsoft.com/office/officeart/2008/layout/LinedList"/>
    <dgm:cxn modelId="{7454A601-B70E-C146-97EE-138F1182A61C}" type="presParOf" srcId="{C8414097-AD44-6F4E-A2C6-E6D494E9307F}" destId="{812E31DC-61ED-384F-8AB9-C0A993D7E143}" srcOrd="0" destOrd="0" presId="urn:microsoft.com/office/officeart/2008/layout/LinedList"/>
    <dgm:cxn modelId="{D804674A-0208-4F4F-B382-F2E58B182071}" type="presParOf" srcId="{C8414097-AD44-6F4E-A2C6-E6D494E9307F}" destId="{25627102-6EDA-2448-A1F7-27652F361532}" srcOrd="1" destOrd="0" presId="urn:microsoft.com/office/officeart/2008/layout/LinedList"/>
    <dgm:cxn modelId="{15B6AF39-A520-F54A-9460-CCFBFF1FBD99}" type="presParOf" srcId="{47BB1162-485B-224E-A5F4-133F5826B8E9}" destId="{22682723-F19E-144C-8B1F-610145A74AB1}" srcOrd="2" destOrd="0" presId="urn:microsoft.com/office/officeart/2008/layout/LinedList"/>
    <dgm:cxn modelId="{A045DDFD-4C01-AF47-A997-D924990E578A}" type="presParOf" srcId="{47BB1162-485B-224E-A5F4-133F5826B8E9}" destId="{88FD196A-2D4D-0E46-B510-13595354D1FA}" srcOrd="3" destOrd="0" presId="urn:microsoft.com/office/officeart/2008/layout/LinedList"/>
    <dgm:cxn modelId="{009122CB-32CC-CE44-94C6-7B2AB0CC281D}" type="presParOf" srcId="{88FD196A-2D4D-0E46-B510-13595354D1FA}" destId="{22A70239-4E7B-4D4B-B118-B09EC3825008}" srcOrd="0" destOrd="0" presId="urn:microsoft.com/office/officeart/2008/layout/LinedList"/>
    <dgm:cxn modelId="{638C187A-8F18-714E-9264-3AD30EF171AB}" type="presParOf" srcId="{88FD196A-2D4D-0E46-B510-13595354D1FA}" destId="{175A150F-D1BF-434D-AC81-BFAF46994E56}" srcOrd="1" destOrd="0" presId="urn:microsoft.com/office/officeart/2008/layout/LinedList"/>
    <dgm:cxn modelId="{68D8F437-2BE4-F942-BAB9-2B7FFDB10094}" type="presParOf" srcId="{47BB1162-485B-224E-A5F4-133F5826B8E9}" destId="{784C6741-D9BA-D748-BAC5-85A701803E5D}" srcOrd="4" destOrd="0" presId="urn:microsoft.com/office/officeart/2008/layout/LinedList"/>
    <dgm:cxn modelId="{630696B9-E030-A044-BEE4-DB40E99BA1EA}" type="presParOf" srcId="{47BB1162-485B-224E-A5F4-133F5826B8E9}" destId="{7E83B7C7-7F8F-384F-94F7-594ADB2A8033}" srcOrd="5" destOrd="0" presId="urn:microsoft.com/office/officeart/2008/layout/LinedList"/>
    <dgm:cxn modelId="{89FDFD75-ACF9-8D4B-82DC-3FC211BCEE1B}" type="presParOf" srcId="{7E83B7C7-7F8F-384F-94F7-594ADB2A8033}" destId="{27414F64-102B-CC40-9B14-E1B58C92A2B8}" srcOrd="0" destOrd="0" presId="urn:microsoft.com/office/officeart/2008/layout/LinedList"/>
    <dgm:cxn modelId="{707997ED-2BBD-6A44-98E0-3D0B7FAA0C79}" type="presParOf" srcId="{7E83B7C7-7F8F-384F-94F7-594ADB2A8033}" destId="{85C3C212-9158-9B42-B38F-6993E5FE6313}" srcOrd="1" destOrd="0" presId="urn:microsoft.com/office/officeart/2008/layout/LinedList"/>
    <dgm:cxn modelId="{33B639B8-52FE-9249-A2AF-41DF620AD647}" type="presParOf" srcId="{47BB1162-485B-224E-A5F4-133F5826B8E9}" destId="{D12E3164-2A60-734A-BF5C-84A7351E362A}" srcOrd="6" destOrd="0" presId="urn:microsoft.com/office/officeart/2008/layout/LinedList"/>
    <dgm:cxn modelId="{A4353525-B855-F348-9154-3E6B5280221C}" type="presParOf" srcId="{47BB1162-485B-224E-A5F4-133F5826B8E9}" destId="{F5AF4FF9-510C-E546-A46E-2AE80D4C0F64}" srcOrd="7" destOrd="0" presId="urn:microsoft.com/office/officeart/2008/layout/LinedList"/>
    <dgm:cxn modelId="{7269943D-0AF2-0A4E-9691-0402D1CEDC94}" type="presParOf" srcId="{F5AF4FF9-510C-E546-A46E-2AE80D4C0F64}" destId="{AC8E94A8-671A-A242-8C45-37D9FB7B6B5E}" srcOrd="0" destOrd="0" presId="urn:microsoft.com/office/officeart/2008/layout/LinedList"/>
    <dgm:cxn modelId="{7AE8F21B-90C7-C84C-A77D-6CB1BBC4F7F0}" type="presParOf" srcId="{F5AF4FF9-510C-E546-A46E-2AE80D4C0F64}" destId="{3FDA9F58-0BE6-E74D-B2F1-7108CB4AF0F3}" srcOrd="1" destOrd="0" presId="urn:microsoft.com/office/officeart/2008/layout/LinedList"/>
    <dgm:cxn modelId="{510A9AD9-80E7-264D-BED7-A7C67E03AA53}" type="presParOf" srcId="{47BB1162-485B-224E-A5F4-133F5826B8E9}" destId="{5754EC56-BED1-B547-B25B-A35417BF5E09}" srcOrd="8" destOrd="0" presId="urn:microsoft.com/office/officeart/2008/layout/LinedList"/>
    <dgm:cxn modelId="{7A538087-36E1-8C4A-A064-7775563C8002}" type="presParOf" srcId="{47BB1162-485B-224E-A5F4-133F5826B8E9}" destId="{88FCE7D4-A759-2241-8534-6520C7588B7A}" srcOrd="9" destOrd="0" presId="urn:microsoft.com/office/officeart/2008/layout/LinedList"/>
    <dgm:cxn modelId="{1B4DD2BE-D1C3-044E-87BB-131177C5FCE5}" type="presParOf" srcId="{88FCE7D4-A759-2241-8534-6520C7588B7A}" destId="{F59513C0-D0A0-4749-AFFA-ECD1507BE705}" srcOrd="0" destOrd="0" presId="urn:microsoft.com/office/officeart/2008/layout/LinedList"/>
    <dgm:cxn modelId="{E0E59683-966A-3447-A4C2-ECCAFA37C6BC}" type="presParOf" srcId="{88FCE7D4-A759-2241-8534-6520C7588B7A}" destId="{40BDEFB4-4F29-7248-8111-284B7E97456C}" srcOrd="1" destOrd="0" presId="urn:microsoft.com/office/officeart/2008/layout/LinedList"/>
    <dgm:cxn modelId="{437346AE-57DF-1D46-913F-AEF5F9615570}" type="presParOf" srcId="{47BB1162-485B-224E-A5F4-133F5826B8E9}" destId="{3FCDB1AE-F522-AF42-AE8A-6652E3B9E7ED}" srcOrd="10" destOrd="0" presId="urn:microsoft.com/office/officeart/2008/layout/LinedList"/>
    <dgm:cxn modelId="{71FA4EC3-FA57-F44B-9068-66D7052880A1}" type="presParOf" srcId="{47BB1162-485B-224E-A5F4-133F5826B8E9}" destId="{19D5DE3D-7FF1-E248-BB59-E58C1C597BE1}" srcOrd="11" destOrd="0" presId="urn:microsoft.com/office/officeart/2008/layout/LinedList"/>
    <dgm:cxn modelId="{CF3D726E-24AC-EB49-ABE8-ED6ED56F104F}" type="presParOf" srcId="{19D5DE3D-7FF1-E248-BB59-E58C1C597BE1}" destId="{A55EBCB1-93B4-6F4D-9489-4F11EA1A1F85}" srcOrd="0" destOrd="0" presId="urn:microsoft.com/office/officeart/2008/layout/LinedList"/>
    <dgm:cxn modelId="{FFC33F82-6D2F-AC41-9860-972B38A808D4}" type="presParOf" srcId="{19D5DE3D-7FF1-E248-BB59-E58C1C597BE1}" destId="{D1D881F3-8223-9D4D-95E0-CAB530E43700}" srcOrd="1" destOrd="0" presId="urn:microsoft.com/office/officeart/2008/layout/LinedList"/>
    <dgm:cxn modelId="{69FF1E4E-42CE-4D42-9D55-00D5747E0FC0}" type="presParOf" srcId="{47BB1162-485B-224E-A5F4-133F5826B8E9}" destId="{415E6EB1-254F-C144-9FD1-62182E0F0196}" srcOrd="12" destOrd="0" presId="urn:microsoft.com/office/officeart/2008/layout/LinedList"/>
    <dgm:cxn modelId="{36E70B5C-600E-644C-B859-62DDD0CB737A}" type="presParOf" srcId="{47BB1162-485B-224E-A5F4-133F5826B8E9}" destId="{83995C37-8F33-754C-A7DB-0915852E8BD7}" srcOrd="13" destOrd="0" presId="urn:microsoft.com/office/officeart/2008/layout/LinedList"/>
    <dgm:cxn modelId="{9B18476F-9B78-5149-BF05-C7E4F2674A67}" type="presParOf" srcId="{83995C37-8F33-754C-A7DB-0915852E8BD7}" destId="{ACD7915E-1199-B048-8BA2-9CE41BC7C824}" srcOrd="0" destOrd="0" presId="urn:microsoft.com/office/officeart/2008/layout/LinedList"/>
    <dgm:cxn modelId="{297F1D5E-D825-8C41-A3A8-768A9B3C83B1}" type="presParOf" srcId="{83995C37-8F33-754C-A7DB-0915852E8BD7}" destId="{250C8C2B-A353-694A-9ED2-12F6A84E853D}" srcOrd="1" destOrd="0" presId="urn:microsoft.com/office/officeart/2008/layout/LinedList"/>
    <dgm:cxn modelId="{6BBD2B1F-23EE-2A4A-AFE2-FF510136768E}" type="presParOf" srcId="{47BB1162-485B-224E-A5F4-133F5826B8E9}" destId="{2E8C3166-A08E-6141-BC47-4C80A3DFC7E0}" srcOrd="14" destOrd="0" presId="urn:microsoft.com/office/officeart/2008/layout/LinedList"/>
    <dgm:cxn modelId="{92AD0BE5-B2C0-3A43-9286-C8FFC86BD8F8}" type="presParOf" srcId="{47BB1162-485B-224E-A5F4-133F5826B8E9}" destId="{02A61999-6EBC-244E-8C74-E7F4633807A9}" srcOrd="15" destOrd="0" presId="urn:microsoft.com/office/officeart/2008/layout/LinedList"/>
    <dgm:cxn modelId="{BC48A246-93E7-064B-93C8-D38A46A4F85E}" type="presParOf" srcId="{02A61999-6EBC-244E-8C74-E7F4633807A9}" destId="{98C7909E-161C-6C44-B832-0369FAEB75FD}" srcOrd="0" destOrd="0" presId="urn:microsoft.com/office/officeart/2008/layout/LinedList"/>
    <dgm:cxn modelId="{E66D24BD-9C06-EE4B-86AF-2A56028140B4}" type="presParOf" srcId="{02A61999-6EBC-244E-8C74-E7F4633807A9}" destId="{59935FAF-F5DA-914A-BA1A-88DD2450FF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39802-FA5D-47D5-99CA-B43B20D296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722358-D315-48E8-A927-0B1AC4479DE8}">
      <dgm:prSet/>
      <dgm:spPr/>
      <dgm:t>
        <a:bodyPr/>
        <a:lstStyle/>
        <a:p>
          <a:r>
            <a:rPr lang="nl-NL" dirty="0"/>
            <a:t>Maken: Ex. 6,8 &amp; 10 van </a:t>
          </a:r>
          <a:r>
            <a:rPr lang="nl-NL" dirty="0" err="1"/>
            <a:t>lesson</a:t>
          </a:r>
          <a:r>
            <a:rPr lang="nl-NL" dirty="0"/>
            <a:t> 4 unit 3. </a:t>
          </a:r>
          <a:r>
            <a:rPr lang="nl-NL" dirty="0" err="1"/>
            <a:t>Blz</a:t>
          </a:r>
          <a:r>
            <a:rPr lang="nl-NL" dirty="0"/>
            <a:t> 110, 111 &amp; 112.</a:t>
          </a:r>
          <a:endParaRPr lang="en-US" dirty="0"/>
        </a:p>
      </dgm:t>
    </dgm:pt>
    <dgm:pt modelId="{A8FEE4E7-E979-48F1-A82D-9CFA1D52612C}" type="parTrans" cxnId="{A78B4E41-F8A9-4DF3-AFA2-675182F48DF3}">
      <dgm:prSet/>
      <dgm:spPr/>
      <dgm:t>
        <a:bodyPr/>
        <a:lstStyle/>
        <a:p>
          <a:endParaRPr lang="en-US"/>
        </a:p>
      </dgm:t>
    </dgm:pt>
    <dgm:pt modelId="{12DD4A21-9C66-4890-AFDE-C406E1B82180}" type="sibTrans" cxnId="{A78B4E41-F8A9-4DF3-AFA2-675182F48DF3}">
      <dgm:prSet/>
      <dgm:spPr/>
      <dgm:t>
        <a:bodyPr/>
        <a:lstStyle/>
        <a:p>
          <a:endParaRPr lang="en-US"/>
        </a:p>
      </dgm:t>
    </dgm:pt>
    <dgm:pt modelId="{AC06F369-8D4E-44E2-863F-52DB3FF2E93B}">
      <dgm:prSet/>
      <dgm:spPr/>
      <dgm:t>
        <a:bodyPr/>
        <a:lstStyle/>
        <a:p>
          <a:r>
            <a:rPr lang="nl-NL"/>
            <a:t>Ben je hiermee klaar? Ga dan verder met lesson 4 unit 3, ex. 11 &amp; 12, blz  113</a:t>
          </a:r>
          <a:endParaRPr lang="en-US"/>
        </a:p>
      </dgm:t>
    </dgm:pt>
    <dgm:pt modelId="{B5C29831-0581-4DE4-92D0-E53631F5C758}" type="parTrans" cxnId="{FE1C5880-EEEB-4878-8C41-10C0AC4607C1}">
      <dgm:prSet/>
      <dgm:spPr/>
      <dgm:t>
        <a:bodyPr/>
        <a:lstStyle/>
        <a:p>
          <a:endParaRPr lang="en-US"/>
        </a:p>
      </dgm:t>
    </dgm:pt>
    <dgm:pt modelId="{07E98B69-0964-4BB9-9B38-A2780FE0C42F}" type="sibTrans" cxnId="{FE1C5880-EEEB-4878-8C41-10C0AC4607C1}">
      <dgm:prSet/>
      <dgm:spPr/>
      <dgm:t>
        <a:bodyPr/>
        <a:lstStyle/>
        <a:p>
          <a:endParaRPr lang="en-US"/>
        </a:p>
      </dgm:t>
    </dgm:pt>
    <dgm:pt modelId="{B180578C-1A07-9541-9782-E37469041409}" type="pres">
      <dgm:prSet presAssocID="{6EA39802-FA5D-47D5-99CA-B43B20D29677}" presName="linear" presStyleCnt="0">
        <dgm:presLayoutVars>
          <dgm:animLvl val="lvl"/>
          <dgm:resizeHandles val="exact"/>
        </dgm:presLayoutVars>
      </dgm:prSet>
      <dgm:spPr/>
    </dgm:pt>
    <dgm:pt modelId="{8A8E5D69-B2BF-EF48-9412-03DECFCE6B1E}" type="pres">
      <dgm:prSet presAssocID="{AA722358-D315-48E8-A927-0B1AC4479D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545685-AAB7-E246-BF79-2415DB42A7C3}" type="pres">
      <dgm:prSet presAssocID="{12DD4A21-9C66-4890-AFDE-C406E1B82180}" presName="spacer" presStyleCnt="0"/>
      <dgm:spPr/>
    </dgm:pt>
    <dgm:pt modelId="{7A15A954-6D94-7245-9B8B-034E87AF3435}" type="pres">
      <dgm:prSet presAssocID="{AC06F369-8D4E-44E2-863F-52DB3FF2E93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184002-C477-8F4C-AA1F-B5F0944F05B4}" type="presOf" srcId="{AC06F369-8D4E-44E2-863F-52DB3FF2E93B}" destId="{7A15A954-6D94-7245-9B8B-034E87AF3435}" srcOrd="0" destOrd="0" presId="urn:microsoft.com/office/officeart/2005/8/layout/vList2"/>
    <dgm:cxn modelId="{A78B4E41-F8A9-4DF3-AFA2-675182F48DF3}" srcId="{6EA39802-FA5D-47D5-99CA-B43B20D29677}" destId="{AA722358-D315-48E8-A927-0B1AC4479DE8}" srcOrd="0" destOrd="0" parTransId="{A8FEE4E7-E979-48F1-A82D-9CFA1D52612C}" sibTransId="{12DD4A21-9C66-4890-AFDE-C406E1B82180}"/>
    <dgm:cxn modelId="{FE1C5880-EEEB-4878-8C41-10C0AC4607C1}" srcId="{6EA39802-FA5D-47D5-99CA-B43B20D29677}" destId="{AC06F369-8D4E-44E2-863F-52DB3FF2E93B}" srcOrd="1" destOrd="0" parTransId="{B5C29831-0581-4DE4-92D0-E53631F5C758}" sibTransId="{07E98B69-0964-4BB9-9B38-A2780FE0C42F}"/>
    <dgm:cxn modelId="{275A3CAB-A677-A44A-B2DD-BD0AD6FABA75}" type="presOf" srcId="{AA722358-D315-48E8-A927-0B1AC4479DE8}" destId="{8A8E5D69-B2BF-EF48-9412-03DECFCE6B1E}" srcOrd="0" destOrd="0" presId="urn:microsoft.com/office/officeart/2005/8/layout/vList2"/>
    <dgm:cxn modelId="{B79F26DB-4317-0541-9D16-9F1EF8DD5BB5}" type="presOf" srcId="{6EA39802-FA5D-47D5-99CA-B43B20D29677}" destId="{B180578C-1A07-9541-9782-E37469041409}" srcOrd="0" destOrd="0" presId="urn:microsoft.com/office/officeart/2005/8/layout/vList2"/>
    <dgm:cxn modelId="{78673D9E-2B5D-544D-8CF1-7800740117B1}" type="presParOf" srcId="{B180578C-1A07-9541-9782-E37469041409}" destId="{8A8E5D69-B2BF-EF48-9412-03DECFCE6B1E}" srcOrd="0" destOrd="0" presId="urn:microsoft.com/office/officeart/2005/8/layout/vList2"/>
    <dgm:cxn modelId="{4A326057-AB74-3E46-B7D1-31389EB63A39}" type="presParOf" srcId="{B180578C-1A07-9541-9782-E37469041409}" destId="{D7545685-AAB7-E246-BF79-2415DB42A7C3}" srcOrd="1" destOrd="0" presId="urn:microsoft.com/office/officeart/2005/8/layout/vList2"/>
    <dgm:cxn modelId="{01B7F65C-B9D4-6346-9E57-BCE24B02AAF8}" type="presParOf" srcId="{B180578C-1A07-9541-9782-E37469041409}" destId="{7A15A954-6D94-7245-9B8B-034E87AF34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EAA5B-D545-CA4D-93AC-5B7209DBF6A7}">
      <dsp:nvSpPr>
        <dsp:cNvPr id="0" name=""/>
        <dsp:cNvSpPr/>
      </dsp:nvSpPr>
      <dsp:spPr>
        <a:xfrm>
          <a:off x="0" y="7615"/>
          <a:ext cx="6900512" cy="17539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 dirty="0" err="1"/>
            <a:t>Assignment</a:t>
          </a:r>
          <a:r>
            <a:rPr lang="nl-NL" sz="4500" kern="1200" dirty="0"/>
            <a:t> New York</a:t>
          </a:r>
          <a:endParaRPr lang="en-US" sz="4500" kern="1200" dirty="0"/>
        </a:p>
      </dsp:txBody>
      <dsp:txXfrm>
        <a:off x="85618" y="93233"/>
        <a:ext cx="6729276" cy="1582667"/>
      </dsp:txXfrm>
    </dsp:sp>
    <dsp:sp modelId="{57AEF272-604C-0F46-9CDE-8F179610E087}">
      <dsp:nvSpPr>
        <dsp:cNvPr id="0" name=""/>
        <dsp:cNvSpPr/>
      </dsp:nvSpPr>
      <dsp:spPr>
        <a:xfrm>
          <a:off x="0" y="1891118"/>
          <a:ext cx="6900512" cy="1753903"/>
        </a:xfrm>
        <a:prstGeom prst="roundRect">
          <a:avLst/>
        </a:prstGeom>
        <a:solidFill>
          <a:schemeClr val="accent2">
            <a:hueOff val="737135"/>
            <a:satOff val="-4632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 dirty="0"/>
            <a:t>Uitleg present continuous (aantekeningen </a:t>
          </a:r>
          <a:r>
            <a:rPr lang="nl-NL" sz="4500" kern="1200" dirty="0" err="1"/>
            <a:t>Yeaah</a:t>
          </a:r>
          <a:r>
            <a:rPr lang="nl-NL" sz="4500" kern="1200" dirty="0"/>
            <a:t>)</a:t>
          </a:r>
          <a:endParaRPr lang="en-US" sz="4500" kern="1200" dirty="0"/>
        </a:p>
      </dsp:txBody>
      <dsp:txXfrm>
        <a:off x="85618" y="1976736"/>
        <a:ext cx="6729276" cy="1582667"/>
      </dsp:txXfrm>
    </dsp:sp>
    <dsp:sp modelId="{11DFFE58-35B4-7C49-AE6E-8ED93DA247B6}">
      <dsp:nvSpPr>
        <dsp:cNvPr id="0" name=""/>
        <dsp:cNvSpPr/>
      </dsp:nvSpPr>
      <dsp:spPr>
        <a:xfrm>
          <a:off x="0" y="3774622"/>
          <a:ext cx="6900512" cy="1753903"/>
        </a:xfrm>
        <a:prstGeom prst="roundRect">
          <a:avLst/>
        </a:prstGeom>
        <a:solidFill>
          <a:schemeClr val="accent2">
            <a:hueOff val="1474269"/>
            <a:satOff val="-926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/>
            <a:t>Aan de slag met het huiswerk voor de volgende les.</a:t>
          </a:r>
          <a:endParaRPr lang="en-US" sz="4500" kern="1200"/>
        </a:p>
      </dsp:txBody>
      <dsp:txXfrm>
        <a:off x="85618" y="3860240"/>
        <a:ext cx="6729276" cy="1582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B61B-7A9D-483F-824A-7801F9C18A05}">
      <dsp:nvSpPr>
        <dsp:cNvPr id="0" name=""/>
        <dsp:cNvSpPr/>
      </dsp:nvSpPr>
      <dsp:spPr>
        <a:xfrm>
          <a:off x="0" y="690943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A1A4E-D993-4CF5-B37F-D0DA24B4CBBB}">
      <dsp:nvSpPr>
        <dsp:cNvPr id="0" name=""/>
        <dsp:cNvSpPr/>
      </dsp:nvSpPr>
      <dsp:spPr>
        <a:xfrm>
          <a:off x="385865" y="977950"/>
          <a:ext cx="701573" cy="701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3B10-0520-4CDD-BA1E-A73547A22F0F}">
      <dsp:nvSpPr>
        <dsp:cNvPr id="0" name=""/>
        <dsp:cNvSpPr/>
      </dsp:nvSpPr>
      <dsp:spPr>
        <a:xfrm>
          <a:off x="1473304" y="690943"/>
          <a:ext cx="904229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I want </a:t>
          </a:r>
          <a:r>
            <a:rPr lang="nl-NL" sz="2500" kern="1200" dirty="0" err="1"/>
            <a:t>you</a:t>
          </a:r>
          <a:r>
            <a:rPr lang="nl-NL" sz="2500" kern="1200" dirty="0"/>
            <a:t> </a:t>
          </a:r>
          <a:r>
            <a:rPr lang="nl-NL" sz="2500" kern="1200" dirty="0" err="1"/>
            <a:t>to</a:t>
          </a:r>
          <a:r>
            <a:rPr lang="nl-NL" sz="2500" kern="1200" dirty="0"/>
            <a:t> </a:t>
          </a:r>
          <a:r>
            <a:rPr lang="nl-NL" sz="2500" kern="1200" dirty="0" err="1"/>
            <a:t>write</a:t>
          </a:r>
          <a:r>
            <a:rPr lang="nl-NL" sz="2500" kern="1200" dirty="0"/>
            <a:t> down 10 </a:t>
          </a:r>
          <a:r>
            <a:rPr lang="nl-NL" sz="2500" kern="1200" dirty="0" err="1"/>
            <a:t>words</a:t>
          </a:r>
          <a:r>
            <a:rPr lang="nl-NL" sz="2500" kern="1200" dirty="0"/>
            <a:t> in English </a:t>
          </a:r>
          <a:r>
            <a:rPr lang="nl-NL" sz="2500" kern="1200" dirty="0" err="1"/>
            <a:t>that</a:t>
          </a:r>
          <a:r>
            <a:rPr lang="nl-NL" sz="2500" kern="1200" dirty="0"/>
            <a:t> </a:t>
          </a:r>
          <a:r>
            <a:rPr lang="nl-NL" sz="2500" kern="1200" dirty="0" err="1"/>
            <a:t>remind</a:t>
          </a:r>
          <a:r>
            <a:rPr lang="nl-NL" sz="2500" kern="1200" dirty="0"/>
            <a:t> </a:t>
          </a:r>
          <a:r>
            <a:rPr lang="nl-NL" sz="2500" kern="1200" dirty="0" err="1"/>
            <a:t>you</a:t>
          </a:r>
          <a:r>
            <a:rPr lang="nl-NL" sz="2500" kern="1200" dirty="0"/>
            <a:t> of New York. These </a:t>
          </a:r>
          <a:r>
            <a:rPr lang="nl-NL" sz="2500" kern="1200" dirty="0" err="1"/>
            <a:t>words</a:t>
          </a:r>
          <a:r>
            <a:rPr lang="nl-NL" sz="2500" kern="1200" dirty="0"/>
            <a:t> </a:t>
          </a:r>
          <a:r>
            <a:rPr lang="nl-NL" sz="2500" kern="1200" dirty="0" err="1"/>
            <a:t>can</a:t>
          </a:r>
          <a:r>
            <a:rPr lang="nl-NL" sz="2500" kern="1200" dirty="0"/>
            <a:t> </a:t>
          </a:r>
          <a:r>
            <a:rPr lang="nl-NL" sz="2500" kern="1200" dirty="0" err="1"/>
            <a:t>be</a:t>
          </a:r>
          <a:r>
            <a:rPr lang="nl-NL" sz="2500" kern="1200" dirty="0"/>
            <a:t> found on pages 130/131 or </a:t>
          </a:r>
          <a:r>
            <a:rPr lang="nl-NL" sz="2500" kern="1200" dirty="0" err="1"/>
            <a:t>from</a:t>
          </a:r>
          <a:r>
            <a:rPr lang="nl-NL" sz="2500" kern="1200" dirty="0"/>
            <a:t> </a:t>
          </a:r>
          <a:r>
            <a:rPr lang="nl-NL" sz="2500" kern="1200" dirty="0" err="1"/>
            <a:t>the</a:t>
          </a:r>
          <a:r>
            <a:rPr lang="nl-NL" sz="2500" kern="1200" dirty="0"/>
            <a:t> </a:t>
          </a:r>
          <a:r>
            <a:rPr lang="nl-NL" sz="2500" kern="1200" dirty="0" err="1"/>
            <a:t>text</a:t>
          </a:r>
          <a:r>
            <a:rPr lang="nl-NL" sz="2500" kern="1200" dirty="0"/>
            <a:t> on page 108. We do </a:t>
          </a:r>
          <a:r>
            <a:rPr lang="nl-NL" sz="2500" kern="1200" dirty="0" err="1"/>
            <a:t>this</a:t>
          </a:r>
          <a:r>
            <a:rPr lang="nl-NL" sz="2500" kern="1200" dirty="0"/>
            <a:t> </a:t>
          </a:r>
          <a:r>
            <a:rPr lang="nl-NL" sz="2500" kern="1200" dirty="0" err="1"/>
            <a:t>assignment</a:t>
          </a:r>
          <a:r>
            <a:rPr lang="nl-NL" sz="2500" kern="1200" dirty="0"/>
            <a:t> </a:t>
          </a:r>
          <a:r>
            <a:rPr lang="nl-NL" sz="2500" kern="1200" dirty="0" err="1"/>
            <a:t>individually</a:t>
          </a:r>
          <a:r>
            <a:rPr lang="nl-NL" sz="2500" kern="1200" dirty="0"/>
            <a:t>.</a:t>
          </a:r>
          <a:endParaRPr lang="en-US" sz="2500" kern="1200" dirty="0"/>
        </a:p>
      </dsp:txBody>
      <dsp:txXfrm>
        <a:off x="1473304" y="690943"/>
        <a:ext cx="9042295" cy="1275588"/>
      </dsp:txXfrm>
    </dsp:sp>
    <dsp:sp modelId="{DEFE6EC7-FC86-4F24-A117-64E8295142F1}">
      <dsp:nvSpPr>
        <dsp:cNvPr id="0" name=""/>
        <dsp:cNvSpPr/>
      </dsp:nvSpPr>
      <dsp:spPr>
        <a:xfrm>
          <a:off x="0" y="2274547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FBD0-763E-4306-A553-F19B6C6A41F4}">
      <dsp:nvSpPr>
        <dsp:cNvPr id="0" name=""/>
        <dsp:cNvSpPr/>
      </dsp:nvSpPr>
      <dsp:spPr>
        <a:xfrm>
          <a:off x="385865" y="2572435"/>
          <a:ext cx="701573" cy="701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DC42-EE4D-43AC-98C3-E6E070B7F7F2}">
      <dsp:nvSpPr>
        <dsp:cNvPr id="0" name=""/>
        <dsp:cNvSpPr/>
      </dsp:nvSpPr>
      <dsp:spPr>
        <a:xfrm>
          <a:off x="1473304" y="2285428"/>
          <a:ext cx="904229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/>
            <a:t>You</a:t>
          </a:r>
          <a:r>
            <a:rPr lang="nl-NL" sz="2500" kern="1200" dirty="0"/>
            <a:t> have </a:t>
          </a:r>
          <a:r>
            <a:rPr lang="nl-NL" sz="2500" kern="1200" dirty="0" err="1"/>
            <a:t>three</a:t>
          </a:r>
          <a:r>
            <a:rPr lang="nl-NL" sz="2500" kern="1200" dirty="0"/>
            <a:t> minutes </a:t>
          </a:r>
          <a:r>
            <a:rPr lang="nl-NL" sz="2500" kern="1200" dirty="0" err="1"/>
            <a:t>to</a:t>
          </a:r>
          <a:r>
            <a:rPr lang="nl-NL" sz="2500" kern="1200" dirty="0"/>
            <a:t> do </a:t>
          </a:r>
          <a:r>
            <a:rPr lang="nl-NL" sz="2500" kern="1200" dirty="0" err="1"/>
            <a:t>this</a:t>
          </a:r>
          <a:r>
            <a:rPr lang="nl-NL" sz="2500" kern="1200" dirty="0"/>
            <a:t> </a:t>
          </a:r>
          <a:r>
            <a:rPr lang="nl-NL" sz="2500" kern="1200" dirty="0" err="1"/>
            <a:t>assignment</a:t>
          </a:r>
          <a:r>
            <a:rPr lang="nl-NL" sz="2500" kern="1200" dirty="0"/>
            <a:t>. </a:t>
          </a:r>
          <a:r>
            <a:rPr lang="nl-NL" sz="2500" kern="1200" dirty="0" err="1"/>
            <a:t>After</a:t>
          </a:r>
          <a:r>
            <a:rPr lang="nl-NL" sz="2500" kern="1200" dirty="0"/>
            <a:t> </a:t>
          </a:r>
          <a:r>
            <a:rPr lang="nl-NL" sz="2500" kern="1200" dirty="0" err="1"/>
            <a:t>three</a:t>
          </a:r>
          <a:r>
            <a:rPr lang="nl-NL" sz="2500" kern="1200" dirty="0"/>
            <a:t> minutes we </a:t>
          </a:r>
          <a:r>
            <a:rPr lang="nl-NL" sz="2500" kern="1200" dirty="0" err="1"/>
            <a:t>will</a:t>
          </a:r>
          <a:r>
            <a:rPr lang="nl-NL" sz="2500" kern="1200" dirty="0"/>
            <a:t> </a:t>
          </a:r>
          <a:r>
            <a:rPr lang="nl-NL" sz="2500" kern="1200" dirty="0" err="1"/>
            <a:t>discuss</a:t>
          </a:r>
          <a:r>
            <a:rPr lang="nl-NL" sz="2500" kern="1200" dirty="0"/>
            <a:t> </a:t>
          </a:r>
          <a:r>
            <a:rPr lang="nl-NL" sz="2500" kern="1200" dirty="0" err="1"/>
            <a:t>the</a:t>
          </a:r>
          <a:r>
            <a:rPr lang="nl-NL" sz="2500" kern="1200" dirty="0"/>
            <a:t> </a:t>
          </a:r>
          <a:r>
            <a:rPr lang="nl-NL" sz="2500" kern="1200" dirty="0" err="1"/>
            <a:t>assignment</a:t>
          </a:r>
          <a:r>
            <a:rPr lang="nl-NL" sz="2500" kern="1200" dirty="0"/>
            <a:t>..</a:t>
          </a:r>
          <a:endParaRPr lang="en-US" sz="2500" kern="1200" dirty="0"/>
        </a:p>
      </dsp:txBody>
      <dsp:txXfrm>
        <a:off x="1473304" y="2285428"/>
        <a:ext cx="9042295" cy="1275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B61B-7A9D-483F-824A-7801F9C18A05}">
      <dsp:nvSpPr>
        <dsp:cNvPr id="0" name=""/>
        <dsp:cNvSpPr/>
      </dsp:nvSpPr>
      <dsp:spPr>
        <a:xfrm>
          <a:off x="0" y="690943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A1A4E-D993-4CF5-B37F-D0DA24B4CBBB}">
      <dsp:nvSpPr>
        <dsp:cNvPr id="0" name=""/>
        <dsp:cNvSpPr/>
      </dsp:nvSpPr>
      <dsp:spPr>
        <a:xfrm>
          <a:off x="385865" y="977950"/>
          <a:ext cx="701573" cy="701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3B10-0520-4CDD-BA1E-A73547A22F0F}">
      <dsp:nvSpPr>
        <dsp:cNvPr id="0" name=""/>
        <dsp:cNvSpPr/>
      </dsp:nvSpPr>
      <dsp:spPr>
        <a:xfrm>
          <a:off x="1473304" y="690943"/>
          <a:ext cx="904229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Ik wil dat je 10 woorden opschrijft in het Engels die je doen denken aan New York. Deze woorden kan je vinden op bladzijde 130/131 of uit de tekst op bladzijde 108. Deze opdracht doen we individueel.</a:t>
          </a:r>
          <a:endParaRPr lang="en-US" sz="2500" kern="1200" dirty="0"/>
        </a:p>
      </dsp:txBody>
      <dsp:txXfrm>
        <a:off x="1473304" y="690943"/>
        <a:ext cx="9042295" cy="1275588"/>
      </dsp:txXfrm>
    </dsp:sp>
    <dsp:sp modelId="{DEFE6EC7-FC86-4F24-A117-64E8295142F1}">
      <dsp:nvSpPr>
        <dsp:cNvPr id="0" name=""/>
        <dsp:cNvSpPr/>
      </dsp:nvSpPr>
      <dsp:spPr>
        <a:xfrm>
          <a:off x="0" y="2285428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FBD0-763E-4306-A553-F19B6C6A41F4}">
      <dsp:nvSpPr>
        <dsp:cNvPr id="0" name=""/>
        <dsp:cNvSpPr/>
      </dsp:nvSpPr>
      <dsp:spPr>
        <a:xfrm>
          <a:off x="385865" y="2572435"/>
          <a:ext cx="701573" cy="701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DC42-EE4D-43AC-98C3-E6E070B7F7F2}">
      <dsp:nvSpPr>
        <dsp:cNvPr id="0" name=""/>
        <dsp:cNvSpPr/>
      </dsp:nvSpPr>
      <dsp:spPr>
        <a:xfrm>
          <a:off x="1473304" y="2285428"/>
          <a:ext cx="904229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Je hebt drie minuten de tijd hiervoor. Na drie minuten gaan we de opdracht bespreken.</a:t>
          </a:r>
          <a:endParaRPr lang="en-US" sz="2500" kern="1200" dirty="0"/>
        </a:p>
      </dsp:txBody>
      <dsp:txXfrm>
        <a:off x="1473304" y="2285428"/>
        <a:ext cx="9042295" cy="1275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7B1C0-9A39-DE4E-AEF5-A787D4139DF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E31DC-61ED-384F-8AB9-C0A993D7E143}">
      <dsp:nvSpPr>
        <dsp:cNvPr id="0" name=""/>
        <dsp:cNvSpPr/>
      </dsp:nvSpPr>
      <dsp:spPr>
        <a:xfrm>
          <a:off x="0" y="0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Basisregel: hele werkwoord + -</a:t>
          </a:r>
          <a:r>
            <a:rPr lang="nl-NL" sz="2100" kern="1200" dirty="0" err="1"/>
            <a:t>ing</a:t>
          </a:r>
          <a:r>
            <a:rPr lang="nl-NL" sz="2100" kern="1200" dirty="0"/>
            <a:t>: Walk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</a:t>
          </a:r>
          <a:r>
            <a:rPr lang="nl-NL" sz="2100" kern="1200" dirty="0" err="1"/>
            <a:t>walk</a:t>
          </a:r>
          <a:r>
            <a:rPr lang="nl-NL" sz="2100" kern="1200" dirty="0" err="1">
              <a:solidFill>
                <a:srgbClr val="FF0000"/>
              </a:solidFill>
            </a:rPr>
            <a:t>ing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0" y="0"/>
        <a:ext cx="10515600" cy="531495"/>
      </dsp:txXfrm>
    </dsp:sp>
    <dsp:sp modelId="{22682723-F19E-144C-8B1F-610145A74AB1}">
      <dsp:nvSpPr>
        <dsp:cNvPr id="0" name=""/>
        <dsp:cNvSpPr/>
      </dsp:nvSpPr>
      <dsp:spPr>
        <a:xfrm>
          <a:off x="0" y="5314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70239-4E7B-4D4B-B118-B09EC3825008}">
      <dsp:nvSpPr>
        <dsp:cNvPr id="0" name=""/>
        <dsp:cNvSpPr/>
      </dsp:nvSpPr>
      <dsp:spPr>
        <a:xfrm>
          <a:off x="0" y="531495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Woorden die eindigen op –e: Live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liv</a:t>
          </a:r>
          <a:r>
            <a:rPr lang="nl-NL" sz="2100" kern="1200" dirty="0">
              <a:solidFill>
                <a:srgbClr val="FF0000"/>
              </a:solidFill>
            </a:rPr>
            <a:t>ing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0" y="531495"/>
        <a:ext cx="10515600" cy="531495"/>
      </dsp:txXfrm>
    </dsp:sp>
    <dsp:sp modelId="{784C6741-D9BA-D748-BAC5-85A701803E5D}">
      <dsp:nvSpPr>
        <dsp:cNvPr id="0" name=""/>
        <dsp:cNvSpPr/>
      </dsp:nvSpPr>
      <dsp:spPr>
        <a:xfrm>
          <a:off x="0" y="106299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4F64-102B-CC40-9B14-E1B58C92A2B8}">
      <dsp:nvSpPr>
        <dsp:cNvPr id="0" name=""/>
        <dsp:cNvSpPr/>
      </dsp:nvSpPr>
      <dsp:spPr>
        <a:xfrm>
          <a:off x="0" y="1062990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Woorden die eindigen op –ie: Lie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</a:t>
          </a:r>
          <a:r>
            <a:rPr lang="nl-NL" sz="2100" kern="1200" dirty="0" err="1"/>
            <a:t>l</a:t>
          </a:r>
          <a:r>
            <a:rPr lang="nl-NL" sz="2100" kern="1200" dirty="0" err="1">
              <a:solidFill>
                <a:srgbClr val="FF0000"/>
              </a:solidFill>
            </a:rPr>
            <a:t>ying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0" y="1062990"/>
        <a:ext cx="10515600" cy="531495"/>
      </dsp:txXfrm>
    </dsp:sp>
    <dsp:sp modelId="{D12E3164-2A60-734A-BF5C-84A7351E362A}">
      <dsp:nvSpPr>
        <dsp:cNvPr id="0" name=""/>
        <dsp:cNvSpPr/>
      </dsp:nvSpPr>
      <dsp:spPr>
        <a:xfrm>
          <a:off x="0" y="15944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E94A8-671A-A242-8C45-37D9FB7B6B5E}">
      <dsp:nvSpPr>
        <dsp:cNvPr id="0" name=""/>
        <dsp:cNvSpPr/>
      </dsp:nvSpPr>
      <dsp:spPr>
        <a:xfrm>
          <a:off x="0" y="1594485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Verdubbel de laatste letter bij woorden die eindigen op één –L: Travel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</a:t>
          </a:r>
          <a:r>
            <a:rPr lang="nl-NL" sz="2100" kern="1200" dirty="0" err="1"/>
            <a:t>travel</a:t>
          </a:r>
          <a:r>
            <a:rPr lang="nl-NL" sz="2100" kern="1200" dirty="0" err="1">
              <a:solidFill>
                <a:srgbClr val="FF0000"/>
              </a:solidFill>
            </a:rPr>
            <a:t>ling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0" y="1594485"/>
        <a:ext cx="10515600" cy="531495"/>
      </dsp:txXfrm>
    </dsp:sp>
    <dsp:sp modelId="{5754EC56-BED1-B547-B25B-A35417BF5E09}">
      <dsp:nvSpPr>
        <dsp:cNvPr id="0" name=""/>
        <dsp:cNvSpPr/>
      </dsp:nvSpPr>
      <dsp:spPr>
        <a:xfrm>
          <a:off x="0" y="212598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513C0-D0A0-4749-AFFA-ECD1507BE705}">
      <dsp:nvSpPr>
        <dsp:cNvPr id="0" name=""/>
        <dsp:cNvSpPr/>
      </dsp:nvSpPr>
      <dsp:spPr>
        <a:xfrm>
          <a:off x="0" y="2125980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Verdubbel de laatste letter bij korte woorden die eindigen op één klinker + medeklinker: </a:t>
          </a:r>
          <a:r>
            <a:rPr lang="nl-NL" sz="2100" kern="1200" dirty="0" err="1"/>
            <a:t>Swim</a:t>
          </a:r>
          <a:r>
            <a:rPr lang="nl-NL" sz="2100" kern="1200" dirty="0"/>
            <a:t>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</a:t>
          </a:r>
          <a:r>
            <a:rPr lang="nl-NL" sz="2100" kern="1200" dirty="0" err="1"/>
            <a:t>swim</a:t>
          </a:r>
          <a:r>
            <a:rPr lang="nl-NL" sz="2100" kern="1200" dirty="0" err="1">
              <a:solidFill>
                <a:srgbClr val="FF0000"/>
              </a:solidFill>
            </a:rPr>
            <a:t>ming</a:t>
          </a:r>
          <a:r>
            <a:rPr lang="nl-NL" sz="2100" kern="1200" dirty="0"/>
            <a:t> </a:t>
          </a:r>
          <a:endParaRPr lang="en-US" sz="2100" kern="1200" dirty="0"/>
        </a:p>
      </dsp:txBody>
      <dsp:txXfrm>
        <a:off x="0" y="2125980"/>
        <a:ext cx="10515600" cy="531495"/>
      </dsp:txXfrm>
    </dsp:sp>
    <dsp:sp modelId="{3FCDB1AE-F522-AF42-AE8A-6652E3B9E7ED}">
      <dsp:nvSpPr>
        <dsp:cNvPr id="0" name=""/>
        <dsp:cNvSpPr/>
      </dsp:nvSpPr>
      <dsp:spPr>
        <a:xfrm>
          <a:off x="0" y="265747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EBCB1-93B4-6F4D-9489-4F11EA1A1F85}">
      <dsp:nvSpPr>
        <dsp:cNvPr id="0" name=""/>
        <dsp:cNvSpPr/>
      </dsp:nvSpPr>
      <dsp:spPr>
        <a:xfrm>
          <a:off x="0" y="2657474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Verdubbel de laatste letter bij korte woorden die eindigen op één klinker + medeklinker, maar alleen als de klemtoon op de laatste lettergreep valt, een vergelijking:</a:t>
          </a:r>
          <a:endParaRPr lang="en-US" sz="2100" kern="1200" dirty="0"/>
        </a:p>
      </dsp:txBody>
      <dsp:txXfrm>
        <a:off x="0" y="2657474"/>
        <a:ext cx="10515600" cy="531495"/>
      </dsp:txXfrm>
    </dsp:sp>
    <dsp:sp modelId="{415E6EB1-254F-C144-9FD1-62182E0F0196}">
      <dsp:nvSpPr>
        <dsp:cNvPr id="0" name=""/>
        <dsp:cNvSpPr/>
      </dsp:nvSpPr>
      <dsp:spPr>
        <a:xfrm>
          <a:off x="0" y="31889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7915E-1199-B048-8BA2-9CE41BC7C824}">
      <dsp:nvSpPr>
        <dsp:cNvPr id="0" name=""/>
        <dsp:cNvSpPr/>
      </dsp:nvSpPr>
      <dsp:spPr>
        <a:xfrm>
          <a:off x="0" y="3188970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-</a:t>
          </a:r>
          <a:r>
            <a:rPr lang="nl-NL" sz="2100" kern="1200" dirty="0" err="1"/>
            <a:t>Visit</a:t>
          </a:r>
          <a:r>
            <a:rPr lang="nl-NL" sz="2100" kern="1200" dirty="0"/>
            <a:t>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</a:t>
          </a:r>
          <a:r>
            <a:rPr lang="nl-NL" sz="2100" kern="1200" dirty="0" err="1"/>
            <a:t>visit</a:t>
          </a:r>
          <a:r>
            <a:rPr lang="nl-NL" sz="2100" b="1" kern="1200" dirty="0" err="1">
              <a:solidFill>
                <a:srgbClr val="FF0000"/>
              </a:solidFill>
            </a:rPr>
            <a:t>ing</a:t>
          </a:r>
          <a:r>
            <a:rPr lang="nl-NL" sz="2100" kern="1200" dirty="0"/>
            <a:t> ( klemtoon op de eerste lettergreep)</a:t>
          </a:r>
          <a:endParaRPr lang="en-US" sz="2100" kern="1200" dirty="0"/>
        </a:p>
      </dsp:txBody>
      <dsp:txXfrm>
        <a:off x="0" y="3188970"/>
        <a:ext cx="10515600" cy="531495"/>
      </dsp:txXfrm>
    </dsp:sp>
    <dsp:sp modelId="{2E8C3166-A08E-6141-BC47-4C80A3DFC7E0}">
      <dsp:nvSpPr>
        <dsp:cNvPr id="0" name=""/>
        <dsp:cNvSpPr/>
      </dsp:nvSpPr>
      <dsp:spPr>
        <a:xfrm>
          <a:off x="0" y="372046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7909E-161C-6C44-B832-0369FAEB75FD}">
      <dsp:nvSpPr>
        <dsp:cNvPr id="0" name=""/>
        <dsp:cNvSpPr/>
      </dsp:nvSpPr>
      <dsp:spPr>
        <a:xfrm>
          <a:off x="0" y="3720465"/>
          <a:ext cx="10515600" cy="5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- Begin </a:t>
          </a:r>
          <a:r>
            <a:rPr lang="nl-NL" sz="2100" kern="1200" dirty="0">
              <a:sym typeface="Wingdings" panose="05000000000000000000" pitchFamily="2" charset="2"/>
            </a:rPr>
            <a:t></a:t>
          </a:r>
          <a:r>
            <a:rPr lang="nl-NL" sz="2100" kern="1200" dirty="0"/>
            <a:t> </a:t>
          </a:r>
          <a:r>
            <a:rPr lang="nl-NL" sz="2100" kern="1200" dirty="0" err="1"/>
            <a:t>Begin</a:t>
          </a:r>
          <a:r>
            <a:rPr lang="nl-NL" sz="2100" b="1" kern="1200" dirty="0" err="1">
              <a:solidFill>
                <a:srgbClr val="FF0000"/>
              </a:solidFill>
            </a:rPr>
            <a:t>ning</a:t>
          </a:r>
          <a:r>
            <a:rPr lang="nl-NL" sz="2100" kern="1200" dirty="0"/>
            <a:t> (klemtoon op de laatste lettergreep)</a:t>
          </a:r>
          <a:endParaRPr lang="en-US" sz="2100" kern="1200" dirty="0"/>
        </a:p>
      </dsp:txBody>
      <dsp:txXfrm>
        <a:off x="0" y="3720465"/>
        <a:ext cx="10515600" cy="531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E5D69-B2BF-EF48-9412-03DECFCE6B1E}">
      <dsp:nvSpPr>
        <dsp:cNvPr id="0" name=""/>
        <dsp:cNvSpPr/>
      </dsp:nvSpPr>
      <dsp:spPr>
        <a:xfrm>
          <a:off x="0" y="624630"/>
          <a:ext cx="6900512" cy="2068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Maken: Ex. 6,8 &amp; 10 van </a:t>
          </a:r>
          <a:r>
            <a:rPr lang="nl-NL" sz="5200" kern="1200" dirty="0" err="1"/>
            <a:t>lesson</a:t>
          </a:r>
          <a:r>
            <a:rPr lang="nl-NL" sz="5200" kern="1200" dirty="0"/>
            <a:t> 4 unit 3. </a:t>
          </a:r>
          <a:r>
            <a:rPr lang="nl-NL" sz="5200" kern="1200" dirty="0" err="1"/>
            <a:t>Blz</a:t>
          </a:r>
          <a:r>
            <a:rPr lang="nl-NL" sz="5200" kern="1200" dirty="0"/>
            <a:t> 110, 111 &amp; 112.</a:t>
          </a:r>
          <a:endParaRPr lang="en-US" sz="5200" kern="1200" dirty="0"/>
        </a:p>
      </dsp:txBody>
      <dsp:txXfrm>
        <a:off x="100979" y="725609"/>
        <a:ext cx="6698554" cy="1866602"/>
      </dsp:txXfrm>
    </dsp:sp>
    <dsp:sp modelId="{7A15A954-6D94-7245-9B8B-034E87AF3435}">
      <dsp:nvSpPr>
        <dsp:cNvPr id="0" name=""/>
        <dsp:cNvSpPr/>
      </dsp:nvSpPr>
      <dsp:spPr>
        <a:xfrm>
          <a:off x="0" y="2842950"/>
          <a:ext cx="6900512" cy="2068560"/>
        </a:xfrm>
        <a:prstGeom prst="roundRect">
          <a:avLst/>
        </a:prstGeom>
        <a:solidFill>
          <a:schemeClr val="accent2">
            <a:hueOff val="1474269"/>
            <a:satOff val="-926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Ben je hiermee klaar? Ga dan verder met lesson 4 unit 3, ex. 11 &amp; 12, blz  113</a:t>
          </a:r>
          <a:endParaRPr lang="en-US" sz="5200" kern="1200"/>
        </a:p>
      </dsp:txBody>
      <dsp:txXfrm>
        <a:off x="100979" y="2943929"/>
        <a:ext cx="6698554" cy="186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1:29:57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1:30:28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1:21:06.8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1:21:58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1:10:21.5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1:41:10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9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1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5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B7D901-57DF-3D4D-B89C-523FCC1EC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711903"/>
            <a:ext cx="10909640" cy="90497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2900">
                <a:latin typeface="Baloo" panose="03080902040302020200" pitchFamily="66" charset="77"/>
                <a:cs typeface="Baloo" panose="03080902040302020200" pitchFamily="66" charset="77"/>
              </a:rPr>
              <a:t>Alfrink College </a:t>
            </a:r>
            <a:br>
              <a:rPr lang="nl-NL" sz="2900">
                <a:latin typeface="Baloo" panose="03080902040302020200" pitchFamily="66" charset="77"/>
                <a:cs typeface="Baloo" panose="03080902040302020200" pitchFamily="66" charset="77"/>
              </a:rPr>
            </a:br>
            <a:r>
              <a:rPr lang="nl-NL" sz="2900">
                <a:latin typeface="Baloo" panose="03080902040302020200" pitchFamily="66" charset="77"/>
                <a:cs typeface="Baloo" panose="03080902040302020200" pitchFamily="66" charset="77"/>
              </a:rPr>
              <a:t>1S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3F0FAB-FC17-C244-97B1-BE8CF352C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77017"/>
            <a:ext cx="10909643" cy="552659"/>
          </a:xfrm>
        </p:spPr>
        <p:txBody>
          <a:bodyPr anchor="ctr">
            <a:normAutofit/>
          </a:bodyPr>
          <a:lstStyle/>
          <a:p>
            <a:pPr algn="ctr"/>
            <a:r>
              <a:rPr lang="nl-NL" sz="2400"/>
              <a:t>Present continuous</a:t>
            </a:r>
          </a:p>
        </p:txBody>
      </p:sp>
      <p:pic>
        <p:nvPicPr>
          <p:cNvPr id="4" name="Picture 2" descr="Present Continuous - Mr. Chadd Academy">
            <a:extLst>
              <a:ext uri="{FF2B5EF4-FFF2-40B4-BE49-F238E27FC236}">
                <a16:creationId xmlns:a16="http://schemas.microsoft.com/office/drawing/2014/main" id="{917CB388-3504-5144-858A-A80CEFAE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70" y="320040"/>
            <a:ext cx="10207812" cy="39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3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197AD5-47B7-AD4C-9669-E2905415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  <a:endParaRPr lang="nl-NL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952ED2-3C53-6549-BE7B-BAB3D99C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200" u="sng" dirty="0"/>
              <a:t>Wanneer gebruiken we de present continuous?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Als je wilt zeggen dat iets bezig is op het moment dat je erover praat of schrijft, bevestigende zinnen, gebruik je de </a:t>
            </a:r>
            <a:r>
              <a:rPr lang="nl-NL" sz="2200" u="sng" dirty="0"/>
              <a:t>present continuous.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200" dirty="0"/>
              <a:t>Am, are, is + werkwoord + </a:t>
            </a:r>
            <a:r>
              <a:rPr lang="nl-NL" sz="2200" dirty="0" err="1"/>
              <a:t>ing</a:t>
            </a:r>
            <a:r>
              <a:rPr lang="nl-NL" sz="2200" dirty="0"/>
              <a:t>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200" dirty="0"/>
              <a:t>I </a:t>
            </a:r>
            <a:r>
              <a:rPr lang="nl-NL" sz="2200" u="sng" dirty="0">
                <a:solidFill>
                  <a:srgbClr val="FF0000"/>
                </a:solidFill>
              </a:rPr>
              <a:t>am</a:t>
            </a:r>
            <a:r>
              <a:rPr lang="nl-NL" sz="2200" dirty="0"/>
              <a:t> </a:t>
            </a:r>
            <a:r>
              <a:rPr lang="nl-NL" sz="2200" dirty="0" err="1"/>
              <a:t>travell</a:t>
            </a:r>
            <a:r>
              <a:rPr lang="nl-NL" sz="2200" u="sng" dirty="0" err="1">
                <a:solidFill>
                  <a:srgbClr val="FF0000"/>
                </a:solidFill>
              </a:rPr>
              <a:t>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my</a:t>
            </a:r>
            <a:r>
              <a:rPr lang="nl-NL" sz="2200" dirty="0"/>
              <a:t> </a:t>
            </a:r>
            <a:r>
              <a:rPr lang="nl-NL" sz="2200" dirty="0" err="1"/>
              <a:t>parents</a:t>
            </a:r>
            <a:r>
              <a:rPr lang="nl-NL" sz="2200" dirty="0"/>
              <a:t> </a:t>
            </a:r>
            <a:r>
              <a:rPr lang="nl-NL" sz="2200" u="sng" dirty="0">
                <a:solidFill>
                  <a:srgbClr val="00B0F0"/>
                </a:solidFill>
              </a:rPr>
              <a:t>at </a:t>
            </a:r>
            <a:r>
              <a:rPr lang="nl-NL" sz="2200" u="sng" dirty="0" err="1">
                <a:solidFill>
                  <a:srgbClr val="00B0F0"/>
                </a:solidFill>
              </a:rPr>
              <a:t>the</a:t>
            </a:r>
            <a:r>
              <a:rPr lang="nl-NL" sz="2200" u="sng" dirty="0">
                <a:solidFill>
                  <a:srgbClr val="00B0F0"/>
                </a:solidFill>
              </a:rPr>
              <a:t> moment</a:t>
            </a:r>
            <a:r>
              <a:rPr lang="nl-NL" sz="2200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200" dirty="0" err="1"/>
              <a:t>They</a:t>
            </a:r>
            <a:r>
              <a:rPr lang="nl-NL" sz="2200" dirty="0"/>
              <a:t> </a:t>
            </a:r>
            <a:r>
              <a:rPr lang="nl-NL" sz="2200" u="sng" dirty="0">
                <a:solidFill>
                  <a:srgbClr val="FF0000"/>
                </a:solidFill>
              </a:rPr>
              <a:t>are</a:t>
            </a:r>
            <a:r>
              <a:rPr lang="nl-NL" sz="2200" dirty="0"/>
              <a:t> </a:t>
            </a:r>
            <a:r>
              <a:rPr lang="nl-NL" sz="2200" dirty="0" err="1"/>
              <a:t>driv</a:t>
            </a:r>
            <a:r>
              <a:rPr lang="nl-NL" sz="2200" u="sng" dirty="0" err="1">
                <a:solidFill>
                  <a:srgbClr val="FF0000"/>
                </a:solidFill>
              </a:rPr>
              <a:t>ing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Manhattan </a:t>
            </a:r>
            <a:r>
              <a:rPr lang="nl-NL" sz="2200" u="sng" dirty="0">
                <a:solidFill>
                  <a:srgbClr val="00B0F0"/>
                </a:solidFill>
              </a:rPr>
              <a:t>as we </a:t>
            </a:r>
            <a:r>
              <a:rPr lang="nl-NL" sz="2200" u="sng" dirty="0" err="1">
                <a:solidFill>
                  <a:srgbClr val="00B0F0"/>
                </a:solidFill>
              </a:rPr>
              <a:t>speak</a:t>
            </a:r>
            <a:r>
              <a:rPr lang="nl-NL" sz="2200" dirty="0">
                <a:solidFill>
                  <a:srgbClr val="00B0F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16EF7D02-3F98-9044-88F0-8FFEBA3D8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28" y="2698231"/>
            <a:ext cx="7387270" cy="13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00A4C8-6B69-BA41-B874-0989D06F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  <a:endParaRPr lang="nl-N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77004-A277-3745-9E6D-E694202E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400" u="sng" dirty="0"/>
              <a:t>Ontkennende zinnen in de present continuous: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In ontkennende zinnen voeg je </a:t>
            </a:r>
            <a:r>
              <a:rPr lang="nl-NL" sz="2400" dirty="0" err="1"/>
              <a:t>not</a:t>
            </a:r>
            <a:r>
              <a:rPr lang="nl-NL" sz="2400" dirty="0"/>
              <a:t> (of de korte vorm </a:t>
            </a:r>
            <a:r>
              <a:rPr lang="nl-NL" sz="2400" dirty="0" err="1"/>
              <a:t>n‘t</a:t>
            </a:r>
            <a:r>
              <a:rPr lang="nl-NL" sz="2400" dirty="0"/>
              <a:t>) toe: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400" dirty="0"/>
              <a:t>He is </a:t>
            </a:r>
            <a:r>
              <a:rPr lang="nl-NL" sz="2400" dirty="0" err="1"/>
              <a:t>staying</a:t>
            </a:r>
            <a:r>
              <a:rPr lang="nl-NL" sz="2400" dirty="0"/>
              <a:t> in New York at </a:t>
            </a:r>
            <a:r>
              <a:rPr lang="nl-NL" sz="2400" dirty="0" err="1"/>
              <a:t>the</a:t>
            </a:r>
            <a:r>
              <a:rPr lang="nl-NL" sz="2400" dirty="0"/>
              <a:t> moment. (bevestigende zin)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/>
              <a:t>-He </a:t>
            </a:r>
            <a:r>
              <a:rPr lang="nl-NL" sz="2400" dirty="0" err="1"/>
              <a:t>is</a:t>
            </a:r>
            <a:r>
              <a:rPr lang="nl-NL" sz="2400" u="sng" dirty="0" err="1">
                <a:solidFill>
                  <a:srgbClr val="FF0000"/>
                </a:solidFill>
              </a:rPr>
              <a:t>n’t</a:t>
            </a:r>
            <a:r>
              <a:rPr lang="nl-NL" sz="2400" dirty="0"/>
              <a:t> </a:t>
            </a:r>
            <a:r>
              <a:rPr lang="nl-NL" sz="2400" dirty="0" err="1"/>
              <a:t>stay</a:t>
            </a:r>
            <a:r>
              <a:rPr lang="nl-NL" sz="2400" u="sng" dirty="0" err="1">
                <a:solidFill>
                  <a:srgbClr val="FF0000"/>
                </a:solidFill>
              </a:rPr>
              <a:t>ing</a:t>
            </a:r>
            <a:r>
              <a:rPr lang="nl-NL" sz="2400" dirty="0"/>
              <a:t> in New York </a:t>
            </a:r>
            <a:r>
              <a:rPr lang="nl-NL" sz="2400" u="sng" dirty="0">
                <a:solidFill>
                  <a:srgbClr val="00B0F0"/>
                </a:solidFill>
              </a:rPr>
              <a:t>at </a:t>
            </a:r>
            <a:r>
              <a:rPr lang="nl-NL" sz="2400" u="sng" dirty="0" err="1">
                <a:solidFill>
                  <a:srgbClr val="00B0F0"/>
                </a:solidFill>
              </a:rPr>
              <a:t>the</a:t>
            </a:r>
            <a:r>
              <a:rPr lang="nl-NL" sz="2400" u="sng" dirty="0">
                <a:solidFill>
                  <a:srgbClr val="00B0F0"/>
                </a:solidFill>
              </a:rPr>
              <a:t> moment</a:t>
            </a:r>
            <a:r>
              <a:rPr lang="nl-NL" sz="2400" dirty="0"/>
              <a:t>. (ontkennende zin)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/>
              <a:t>- </a:t>
            </a:r>
            <a:r>
              <a:rPr lang="nl-NL" sz="2400" dirty="0" err="1"/>
              <a:t>They</a:t>
            </a:r>
            <a:r>
              <a:rPr lang="nl-NL" sz="2400" dirty="0"/>
              <a:t> </a:t>
            </a:r>
            <a:r>
              <a:rPr lang="nl-NL" sz="2400" dirty="0" err="1"/>
              <a:t>aren’t</a:t>
            </a:r>
            <a:r>
              <a:rPr lang="nl-NL" sz="2400" dirty="0"/>
              <a:t> </a:t>
            </a:r>
            <a:r>
              <a:rPr lang="nl-NL" sz="2400" dirty="0" err="1"/>
              <a:t>visiting</a:t>
            </a:r>
            <a:r>
              <a:rPr lang="nl-NL" sz="2400" dirty="0"/>
              <a:t> New York </a:t>
            </a:r>
            <a:r>
              <a:rPr lang="nl-NL" sz="2400" dirty="0" err="1"/>
              <a:t>today</a:t>
            </a:r>
            <a:r>
              <a:rPr lang="nl-NL" sz="24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1AA3FDAD-5169-B745-9B72-C54891786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2660904"/>
            <a:ext cx="5458968" cy="13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EE6997-11B5-0D4F-B674-DE18318B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  <a:endParaRPr lang="nl-N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E11A08-5A03-5E47-BA94-07EB52F1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u="sng" dirty="0"/>
              <a:t>Ontkennende zinnen in de present continuous:</a:t>
            </a:r>
          </a:p>
          <a:p>
            <a:r>
              <a:rPr lang="nl-NL" dirty="0"/>
              <a:t>In ontkennende zinnen voeg je </a:t>
            </a:r>
            <a:r>
              <a:rPr lang="nl-NL" dirty="0" err="1"/>
              <a:t>not</a:t>
            </a:r>
            <a:r>
              <a:rPr lang="nl-NL" dirty="0"/>
              <a:t> (of de korte vorm </a:t>
            </a:r>
            <a:r>
              <a:rPr lang="nl-NL" dirty="0" err="1"/>
              <a:t>n‘t</a:t>
            </a:r>
            <a:r>
              <a:rPr lang="nl-NL" dirty="0"/>
              <a:t>) toe:</a:t>
            </a:r>
          </a:p>
          <a:p>
            <a:pPr marL="0" indent="0">
              <a:buNone/>
            </a:pPr>
            <a:r>
              <a:rPr lang="nl-NL" dirty="0"/>
              <a:t>- He is </a:t>
            </a:r>
            <a:r>
              <a:rPr lang="nl-NL" dirty="0" err="1"/>
              <a:t>staying</a:t>
            </a:r>
            <a:r>
              <a:rPr lang="nl-NL" dirty="0"/>
              <a:t> in New York at </a:t>
            </a:r>
            <a:r>
              <a:rPr lang="nl-NL" dirty="0" err="1"/>
              <a:t>the</a:t>
            </a:r>
            <a:r>
              <a:rPr lang="nl-NL" dirty="0"/>
              <a:t> moment.</a:t>
            </a:r>
          </a:p>
          <a:p>
            <a:pPr marL="0" indent="0">
              <a:buNone/>
            </a:pPr>
            <a:r>
              <a:rPr lang="nl-NL" dirty="0"/>
              <a:t>-He </a:t>
            </a:r>
            <a:r>
              <a:rPr lang="nl-NL" dirty="0" err="1"/>
              <a:t>is</a:t>
            </a:r>
            <a:r>
              <a:rPr lang="nl-NL" u="sng" dirty="0" err="1">
                <a:solidFill>
                  <a:srgbClr val="FF0000"/>
                </a:solidFill>
              </a:rPr>
              <a:t>n’t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u="sng" dirty="0" err="1">
                <a:solidFill>
                  <a:srgbClr val="FF0000"/>
                </a:solidFill>
              </a:rPr>
              <a:t>ing</a:t>
            </a:r>
            <a:r>
              <a:rPr lang="nl-NL" dirty="0"/>
              <a:t> in New York </a:t>
            </a:r>
            <a:r>
              <a:rPr lang="nl-NL" u="sng" dirty="0">
                <a:solidFill>
                  <a:srgbClr val="00B0F0"/>
                </a:solidFill>
              </a:rPr>
              <a:t>at </a:t>
            </a:r>
            <a:r>
              <a:rPr lang="nl-NL" u="sng" dirty="0" err="1">
                <a:solidFill>
                  <a:srgbClr val="00B0F0"/>
                </a:solidFill>
              </a:rPr>
              <a:t>the</a:t>
            </a:r>
            <a:r>
              <a:rPr lang="nl-NL" u="sng" dirty="0">
                <a:solidFill>
                  <a:srgbClr val="00B0F0"/>
                </a:solidFill>
              </a:rPr>
              <a:t> moment</a:t>
            </a:r>
            <a:r>
              <a:rPr lang="nl-NL" dirty="0">
                <a:solidFill>
                  <a:srgbClr val="00B0F0"/>
                </a:solidFill>
              </a:rPr>
              <a:t>. </a:t>
            </a:r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are</a:t>
            </a:r>
            <a:r>
              <a:rPr lang="nl-NL" u="sng" dirty="0" err="1">
                <a:solidFill>
                  <a:srgbClr val="FF0000"/>
                </a:solidFill>
              </a:rPr>
              <a:t>n’t</a:t>
            </a:r>
            <a:r>
              <a:rPr lang="nl-NL" dirty="0"/>
              <a:t> </a:t>
            </a:r>
            <a:r>
              <a:rPr lang="nl-NL" dirty="0" err="1"/>
              <a:t>visit</a:t>
            </a:r>
            <a:r>
              <a:rPr lang="nl-NL" u="sng" dirty="0" err="1">
                <a:solidFill>
                  <a:srgbClr val="FF0000"/>
                </a:solidFill>
              </a:rPr>
              <a:t>ing</a:t>
            </a:r>
            <a:r>
              <a:rPr lang="nl-NL" dirty="0"/>
              <a:t> New York </a:t>
            </a:r>
            <a:r>
              <a:rPr lang="nl-NL" u="sng" dirty="0" err="1">
                <a:solidFill>
                  <a:srgbClr val="00B0F0"/>
                </a:solidFill>
              </a:rPr>
              <a:t>today</a:t>
            </a:r>
            <a:r>
              <a:rPr lang="nl-NL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67D0BE76-2F1C-5B46-AC34-94FB08B37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2660904"/>
            <a:ext cx="5458968" cy="12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37DF3-BECA-774B-A0AC-EB31E4FD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  <a:endParaRPr lang="nl-NL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9B8B3-14F3-4347-97FD-028DE737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u="sng" dirty="0"/>
              <a:t>Vraag zinnen in de present continuous:</a:t>
            </a:r>
            <a:endParaRPr lang="nl-NL" dirty="0"/>
          </a:p>
          <a:p>
            <a:r>
              <a:rPr lang="nl-NL" dirty="0"/>
              <a:t>Bij vraag zinnen in de present continuous komt am, are of is </a:t>
            </a:r>
            <a:r>
              <a:rPr lang="nl-NL" u="sng" dirty="0"/>
              <a:t>vóór het onderwerp </a:t>
            </a:r>
            <a:r>
              <a:rPr lang="nl-NL" dirty="0"/>
              <a:t>te staan. </a:t>
            </a:r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visiting</a:t>
            </a:r>
            <a:r>
              <a:rPr lang="nl-NL" dirty="0"/>
              <a:t> New York </a:t>
            </a:r>
            <a:r>
              <a:rPr lang="nl-NL" dirty="0" err="1"/>
              <a:t>today</a:t>
            </a:r>
            <a:r>
              <a:rPr lang="nl-NL" dirty="0"/>
              <a:t> (bevestigende zin)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FF0000"/>
                </a:solidFill>
              </a:rPr>
              <a:t>Are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visit</a:t>
            </a:r>
            <a:r>
              <a:rPr lang="nl-NL" u="sng" dirty="0" err="1">
                <a:solidFill>
                  <a:srgbClr val="FF0000"/>
                </a:solidFill>
              </a:rPr>
              <a:t>ing</a:t>
            </a:r>
            <a:r>
              <a:rPr lang="nl-NL" dirty="0"/>
              <a:t> New York </a:t>
            </a:r>
            <a:r>
              <a:rPr lang="nl-NL" dirty="0" err="1"/>
              <a:t>today</a:t>
            </a:r>
            <a:r>
              <a:rPr lang="nl-NL" dirty="0"/>
              <a:t>? (Vraag zin)</a:t>
            </a:r>
          </a:p>
          <a:p>
            <a:pPr>
              <a:buFontTx/>
              <a:buChar char="-"/>
            </a:pPr>
            <a:r>
              <a:rPr lang="nl-NL" dirty="0"/>
              <a:t>Is he </a:t>
            </a:r>
            <a:r>
              <a:rPr lang="nl-NL" dirty="0" err="1"/>
              <a:t>staying</a:t>
            </a:r>
            <a:r>
              <a:rPr lang="nl-NL" dirty="0"/>
              <a:t> in New York </a:t>
            </a:r>
            <a:r>
              <a:rPr lang="nl-NL" dirty="0" err="1"/>
              <a:t>today</a:t>
            </a:r>
            <a:r>
              <a:rPr lang="nl-NL" dirty="0"/>
              <a:t>? </a:t>
            </a:r>
          </a:p>
          <a:p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0E383836-A981-2F42-91BD-144524A02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2423160"/>
            <a:ext cx="5458968" cy="18004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001F3F-2AE8-294F-B3C2-B345FC97D0FD}"/>
              </a:ext>
            </a:extLst>
          </p:cNvPr>
          <p:cNvSpPr txBox="1"/>
          <p:nvPr/>
        </p:nvSpPr>
        <p:spPr>
          <a:xfrm>
            <a:off x="11815011" y="2887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65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37DF3-BECA-774B-A0AC-EB31E4FD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67937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9B8B3-14F3-4347-97FD-028DE737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0513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u="sng" dirty="0"/>
              <a:t>Vraag zinnen in de present continuous:</a:t>
            </a:r>
            <a:endParaRPr lang="nl-NL" dirty="0"/>
          </a:p>
          <a:p>
            <a:r>
              <a:rPr lang="nl-NL" dirty="0"/>
              <a:t>Bij vraag zinnen in de present continuous komt am, are of is </a:t>
            </a:r>
            <a:r>
              <a:rPr lang="nl-NL" u="sng" dirty="0"/>
              <a:t>vóór het onderwerp </a:t>
            </a:r>
            <a:r>
              <a:rPr lang="nl-NL" dirty="0"/>
              <a:t>te staan. </a:t>
            </a:r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visiting</a:t>
            </a:r>
            <a:r>
              <a:rPr lang="nl-NL" dirty="0"/>
              <a:t> New York </a:t>
            </a:r>
            <a:r>
              <a:rPr lang="nl-NL" dirty="0" err="1"/>
              <a:t>today</a:t>
            </a:r>
            <a:r>
              <a:rPr lang="nl-NL" dirty="0"/>
              <a:t> (bevestigende zin)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FF0000"/>
                </a:solidFill>
              </a:rPr>
              <a:t>Are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visit</a:t>
            </a:r>
            <a:r>
              <a:rPr lang="nl-NL" u="sng" dirty="0" err="1">
                <a:solidFill>
                  <a:srgbClr val="FF0000"/>
                </a:solidFill>
              </a:rPr>
              <a:t>ing</a:t>
            </a:r>
            <a:r>
              <a:rPr lang="nl-NL" dirty="0"/>
              <a:t> New York </a:t>
            </a:r>
            <a:r>
              <a:rPr lang="nl-NL" dirty="0" err="1"/>
              <a:t>today</a:t>
            </a:r>
            <a:r>
              <a:rPr lang="nl-NL" dirty="0"/>
              <a:t>? (Vraag zin)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FF0000"/>
                </a:solidFill>
              </a:rPr>
              <a:t>Is</a:t>
            </a:r>
            <a:r>
              <a:rPr lang="nl-NL" dirty="0"/>
              <a:t> he </a:t>
            </a:r>
            <a:r>
              <a:rPr lang="nl-NL" dirty="0" err="1"/>
              <a:t>stay</a:t>
            </a:r>
            <a:r>
              <a:rPr lang="nl-NL" u="sng" dirty="0" err="1">
                <a:solidFill>
                  <a:srgbClr val="FF0000"/>
                </a:solidFill>
              </a:rPr>
              <a:t>ing</a:t>
            </a:r>
            <a:r>
              <a:rPr lang="nl-NL" dirty="0"/>
              <a:t> in New York </a:t>
            </a:r>
            <a:r>
              <a:rPr lang="nl-NL" dirty="0" err="1"/>
              <a:t>today</a:t>
            </a:r>
            <a:r>
              <a:rPr lang="nl-NL" dirty="0"/>
              <a:t>?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383836-A981-2F42-91BD-144524A0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423160"/>
            <a:ext cx="5458968" cy="18004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001F3F-2AE8-294F-B3C2-B345FC97D0FD}"/>
              </a:ext>
            </a:extLst>
          </p:cNvPr>
          <p:cNvSpPr txBox="1"/>
          <p:nvPr/>
        </p:nvSpPr>
        <p:spPr>
          <a:xfrm>
            <a:off x="11815011" y="2887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3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06039-1FCC-A645-87B0-FEA845DA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>
                <a:latin typeface="Baloo" panose="03080902040302020200" pitchFamily="66" charset="77"/>
                <a:cs typeface="Baloo" panose="03080902040302020200" pitchFamily="66" charset="77"/>
              </a:rPr>
              <a:t>Present continuous </a:t>
            </a:r>
            <a:r>
              <a:rPr lang="en-US" sz="5100" dirty="0" err="1">
                <a:latin typeface="Baloo" panose="03080902040302020200" pitchFamily="66" charset="77"/>
                <a:cs typeface="Baloo" panose="03080902040302020200" pitchFamily="66" charset="77"/>
              </a:rPr>
              <a:t>samenvatting</a:t>
            </a:r>
            <a:endParaRPr lang="en-US" sz="5100" dirty="0">
              <a:latin typeface="Baloo" panose="03080902040302020200" pitchFamily="66" charset="77"/>
              <a:cs typeface="Baloo" panose="03080902040302020200" pitchFamily="66" charset="77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212C1828-CCF6-8349-A37E-FC7CE12D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0" y="2619784"/>
            <a:ext cx="2766074" cy="4082768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B65BEBEB-0D8D-BF45-8154-EA369C2F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014" y="2630288"/>
            <a:ext cx="3552008" cy="4082768"/>
          </a:xfrm>
          <a:prstGeom prst="rect">
            <a:avLst/>
          </a:prstGeom>
        </p:spPr>
      </p:pic>
      <p:pic>
        <p:nvPicPr>
          <p:cNvPr id="12" name="Tijdelijke aanduiding voor inhoud 11" descr="Afbeelding met tafel&#10;&#10;Automatisch gegenereerde beschrijving">
            <a:extLst>
              <a:ext uri="{FF2B5EF4-FFF2-40B4-BE49-F238E27FC236}">
                <a16:creationId xmlns:a16="http://schemas.microsoft.com/office/drawing/2014/main" id="{77F0E17F-3DA7-5241-A7BA-161F9F8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54228" y="2657860"/>
            <a:ext cx="3572420" cy="408276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336B518-54AB-EB46-81C3-51A6FA4B3323}"/>
              </a:ext>
            </a:extLst>
          </p:cNvPr>
          <p:cNvSpPr txBox="1"/>
          <p:nvPr/>
        </p:nvSpPr>
        <p:spPr>
          <a:xfrm>
            <a:off x="5237018" y="2719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87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D24B0C-BB41-BE46-B800-C114F26C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dirty="0"/>
              <a:t>Opdracht maken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57A47-CA1D-1540-A289-0C6BD021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400" dirty="0"/>
              <a:t>Maken: opdracht 5, </a:t>
            </a:r>
            <a:r>
              <a:rPr lang="nl-NL" sz="2400" dirty="0" err="1"/>
              <a:t>blz</a:t>
            </a:r>
            <a:r>
              <a:rPr lang="nl-NL" sz="2400" dirty="0"/>
              <a:t> 110.</a:t>
            </a:r>
          </a:p>
          <a:p>
            <a:r>
              <a:rPr lang="nl-NL" sz="2400" dirty="0"/>
              <a:t>Tijd: 5 minuten.</a:t>
            </a:r>
          </a:p>
          <a:p>
            <a:r>
              <a:rPr lang="nl-NL" sz="2400" dirty="0"/>
              <a:t>Na vijf minuten, gezamenlijk nakijken.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phic 6" descr="Potlood">
            <a:extLst>
              <a:ext uri="{FF2B5EF4-FFF2-40B4-BE49-F238E27FC236}">
                <a16:creationId xmlns:a16="http://schemas.microsoft.com/office/drawing/2014/main" id="{6F2109A6-5C31-466F-9CCE-08D267E7B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783B6-4F31-4247-BEB6-A38CE975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83A04-2EE4-5744-977F-18EF5544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5A: We ___________ (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sail</a:t>
            </a:r>
            <a:r>
              <a:rPr lang="nl-NL" dirty="0"/>
              <a:t>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Statue</a:t>
            </a:r>
            <a:r>
              <a:rPr lang="nl-NL" dirty="0"/>
              <a:t> of Liberty </a:t>
            </a:r>
            <a:r>
              <a:rPr lang="nl-NL" dirty="0" err="1"/>
              <a:t>by</a:t>
            </a:r>
            <a:r>
              <a:rPr lang="nl-NL" dirty="0"/>
              <a:t> ferry right </a:t>
            </a:r>
            <a:r>
              <a:rPr lang="nl-NL" dirty="0" err="1"/>
              <a:t>now</a:t>
            </a:r>
            <a:r>
              <a:rPr lang="nl-NL" dirty="0"/>
              <a:t>. It’s </a:t>
            </a:r>
            <a:r>
              <a:rPr lang="nl-NL" dirty="0" err="1"/>
              <a:t>awesome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248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47920-2471-954D-93EB-6FDC97B3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DC318-70CA-6A41-A92D-E2BD4E4E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5A: We </a:t>
            </a:r>
            <a:r>
              <a:rPr lang="nl-NL" u="sng" dirty="0"/>
              <a:t>are </a:t>
            </a:r>
            <a:r>
              <a:rPr lang="nl-NL" u="sng" dirty="0" err="1"/>
              <a:t>sailing</a:t>
            </a:r>
            <a:r>
              <a:rPr lang="nl-NL" u="sng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Statue</a:t>
            </a:r>
            <a:r>
              <a:rPr lang="nl-NL" dirty="0"/>
              <a:t> of Liberty </a:t>
            </a:r>
            <a:r>
              <a:rPr lang="nl-NL" dirty="0" err="1"/>
              <a:t>by</a:t>
            </a:r>
            <a:r>
              <a:rPr lang="nl-NL" dirty="0"/>
              <a:t> ferry </a:t>
            </a:r>
            <a:r>
              <a:rPr lang="nl-NL" u="sng" dirty="0"/>
              <a:t>right </a:t>
            </a:r>
            <a:r>
              <a:rPr lang="nl-NL" u="sng" dirty="0" err="1"/>
              <a:t>now</a:t>
            </a:r>
            <a:r>
              <a:rPr lang="nl-NL" dirty="0"/>
              <a:t>. It’s </a:t>
            </a:r>
            <a:r>
              <a:rPr lang="nl-NL" dirty="0" err="1"/>
              <a:t>awesome</a:t>
            </a:r>
            <a:r>
              <a:rPr lang="nl-NL" dirty="0"/>
              <a:t>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2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F8BCA-D397-7342-A23E-3AC7863D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2AA1D-0704-0845-B059-61410F96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5B: At </a:t>
            </a:r>
            <a:r>
              <a:rPr lang="nl-NL" dirty="0" err="1"/>
              <a:t>the</a:t>
            </a:r>
            <a:r>
              <a:rPr lang="nl-NL" dirty="0"/>
              <a:t> moment, </a:t>
            </a:r>
            <a:r>
              <a:rPr lang="nl-NL" dirty="0" err="1"/>
              <a:t>they</a:t>
            </a:r>
            <a:r>
              <a:rPr lang="nl-NL" dirty="0"/>
              <a:t> ___________ (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) a skyscraper </a:t>
            </a:r>
            <a:r>
              <a:rPr lang="nl-NL" dirty="0" err="1"/>
              <a:t>that’s</a:t>
            </a:r>
            <a:r>
              <a:rPr lang="nl-NL" dirty="0"/>
              <a:t> </a:t>
            </a:r>
            <a:r>
              <a:rPr lang="nl-NL" dirty="0" err="1"/>
              <a:t>taller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Empire State Building.</a:t>
            </a:r>
          </a:p>
        </p:txBody>
      </p:sp>
    </p:spTree>
    <p:extLst>
      <p:ext uri="{BB962C8B-B14F-4D97-AF65-F5344CB8AC3E}">
        <p14:creationId xmlns:p14="http://schemas.microsoft.com/office/powerpoint/2010/main" val="61078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2FB82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6A3085-2E99-8147-BF6E-F1CF99C8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100" dirty="0">
                <a:solidFill>
                  <a:srgbClr val="FFFFF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5 </a:t>
            </a:r>
            <a:r>
              <a:rPr lang="en-US" sz="8100" dirty="0" err="1">
                <a:solidFill>
                  <a:srgbClr val="FFFFF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minuten</a:t>
            </a:r>
            <a:r>
              <a:rPr lang="en-US" sz="8100" dirty="0">
                <a:solidFill>
                  <a:srgbClr val="FFFFF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 in </a:t>
            </a:r>
            <a:r>
              <a:rPr lang="en-US" sz="8100" dirty="0" err="1">
                <a:solidFill>
                  <a:srgbClr val="FFFFF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stilte</a:t>
            </a:r>
            <a:r>
              <a:rPr lang="en-US" sz="8100" dirty="0">
                <a:solidFill>
                  <a:srgbClr val="FFFFF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 </a:t>
            </a:r>
            <a:r>
              <a:rPr lang="en-US" sz="8100" dirty="0" err="1">
                <a:solidFill>
                  <a:srgbClr val="FFFFF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leren</a:t>
            </a:r>
            <a:endParaRPr lang="en-US" sz="8100" dirty="0">
              <a:solidFill>
                <a:srgbClr val="FFFFFF"/>
              </a:solidFill>
              <a:latin typeface="Baloo" panose="03080902040302020200" pitchFamily="66" charset="77"/>
              <a:cs typeface="Baloo" panose="03080902040302020200" pitchFamily="66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992EF-0E03-9B4D-9E03-5904ECD2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800" dirty="0" err="1">
                <a:solidFill>
                  <a:srgbClr val="FFFFFF"/>
                </a:solidFill>
              </a:rPr>
              <a:t>Woordjes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leren</a:t>
            </a:r>
            <a:r>
              <a:rPr lang="en-US" sz="3800" dirty="0">
                <a:solidFill>
                  <a:srgbClr val="FFFFFF"/>
                </a:solidFill>
              </a:rPr>
              <a:t>: lesson 4, unit 3. </a:t>
            </a:r>
            <a:r>
              <a:rPr lang="en-US" sz="3800" dirty="0" err="1">
                <a:solidFill>
                  <a:srgbClr val="FFFFFF"/>
                </a:solidFill>
              </a:rPr>
              <a:t>Blz</a:t>
            </a:r>
            <a:r>
              <a:rPr lang="en-US" sz="3800" dirty="0">
                <a:solidFill>
                  <a:srgbClr val="FFFFFF"/>
                </a:solidFill>
              </a:rPr>
              <a:t>. 130/131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7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6A069-9B7C-A547-8F08-78CAFFE8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7FA7FE-5172-8E48-9C5E-D2ED5FCC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5B: </a:t>
            </a:r>
            <a:r>
              <a:rPr lang="nl-NL" u="sng" dirty="0"/>
              <a:t>At </a:t>
            </a:r>
            <a:r>
              <a:rPr lang="nl-NL" u="sng" dirty="0" err="1"/>
              <a:t>the</a:t>
            </a:r>
            <a:r>
              <a:rPr lang="nl-NL" u="sng" dirty="0"/>
              <a:t> moment</a:t>
            </a:r>
            <a:r>
              <a:rPr lang="nl-NL" dirty="0"/>
              <a:t>,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u="sng" dirty="0"/>
              <a:t>are building </a:t>
            </a:r>
            <a:r>
              <a:rPr lang="nl-NL" dirty="0"/>
              <a:t>a skyscraper </a:t>
            </a:r>
            <a:r>
              <a:rPr lang="nl-NL" dirty="0" err="1"/>
              <a:t>that’s</a:t>
            </a:r>
            <a:r>
              <a:rPr lang="nl-NL" dirty="0"/>
              <a:t> </a:t>
            </a:r>
            <a:r>
              <a:rPr lang="nl-NL" dirty="0" err="1"/>
              <a:t>taller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Empire State Building.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5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9DA1E-5718-2343-9AEF-5D3F98B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056CA-53E4-864C-A57B-6C37B530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5C: Hi Britt! How ___________ (</a:t>
            </a:r>
            <a:r>
              <a:rPr lang="nl-NL" dirty="0" err="1"/>
              <a:t>you</a:t>
            </a:r>
            <a:r>
              <a:rPr lang="nl-NL" dirty="0"/>
              <a:t> – </a:t>
            </a:r>
            <a:r>
              <a:rPr lang="nl-NL" dirty="0" err="1"/>
              <a:t>to</a:t>
            </a:r>
            <a:r>
              <a:rPr lang="nl-NL" dirty="0"/>
              <a:t> do) </a:t>
            </a:r>
            <a:r>
              <a:rPr lang="nl-NL" dirty="0" err="1"/>
              <a:t>today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444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A391-9E32-F14C-906C-E5F120DF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3B6D4-865B-6E4A-A35C-44596108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5C: Hi Britt! How </a:t>
            </a:r>
            <a:r>
              <a:rPr lang="nl-NL" u="sng" dirty="0"/>
              <a:t>are </a:t>
            </a:r>
            <a:r>
              <a:rPr lang="nl-NL" u="sng" dirty="0" err="1"/>
              <a:t>you</a:t>
            </a:r>
            <a:r>
              <a:rPr lang="nl-NL" u="sng" dirty="0"/>
              <a:t> </a:t>
            </a:r>
            <a:r>
              <a:rPr lang="nl-NL" u="sng" dirty="0" err="1"/>
              <a:t>doing</a:t>
            </a:r>
            <a:r>
              <a:rPr lang="nl-NL" u="sng" dirty="0"/>
              <a:t> </a:t>
            </a:r>
            <a:r>
              <a:rPr lang="nl-NL" u="sng" dirty="0" err="1"/>
              <a:t>today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7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031BF-BBA0-BF4A-BAD8-805186DD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518CF-F731-DA40-BC4D-8FCFDCE6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5D: No, we ___________ (</a:t>
            </a:r>
            <a:r>
              <a:rPr lang="nl-NL" dirty="0" err="1"/>
              <a:t>not</a:t>
            </a:r>
            <a:r>
              <a:rPr lang="nl-NL" dirty="0"/>
              <a:t> –</a:t>
            </a:r>
            <a:r>
              <a:rPr lang="nl-NL" dirty="0" err="1"/>
              <a:t>to</a:t>
            </a:r>
            <a:r>
              <a:rPr lang="nl-NL" dirty="0"/>
              <a:t> go)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Guggenheim</a:t>
            </a:r>
            <a:r>
              <a:rPr lang="nl-NL" dirty="0"/>
              <a:t> </a:t>
            </a:r>
            <a:r>
              <a:rPr lang="nl-NL" dirty="0" err="1"/>
              <a:t>now</a:t>
            </a:r>
            <a:r>
              <a:rPr lang="nl-NL" dirty="0"/>
              <a:t>. </a:t>
            </a:r>
            <a:r>
              <a:rPr lang="nl-NL" dirty="0" err="1"/>
              <a:t>We’ll</a:t>
            </a:r>
            <a:r>
              <a:rPr lang="nl-NL" dirty="0"/>
              <a:t> go </a:t>
            </a:r>
            <a:r>
              <a:rPr lang="nl-NL" dirty="0" err="1"/>
              <a:t>there</a:t>
            </a:r>
            <a:r>
              <a:rPr lang="nl-NL" dirty="0"/>
              <a:t> later.</a:t>
            </a:r>
          </a:p>
        </p:txBody>
      </p:sp>
    </p:spTree>
    <p:extLst>
      <p:ext uri="{BB962C8B-B14F-4D97-AF65-F5344CB8AC3E}">
        <p14:creationId xmlns:p14="http://schemas.microsoft.com/office/powerpoint/2010/main" val="128472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41252-C171-B34F-9763-0318FF83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857809-854E-4E44-A43D-D2A349BC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5D: No, we </a:t>
            </a:r>
            <a:r>
              <a:rPr lang="nl-NL" u="sng" dirty="0"/>
              <a:t>are </a:t>
            </a:r>
            <a:r>
              <a:rPr lang="nl-NL" u="sng" dirty="0" err="1"/>
              <a:t>not</a:t>
            </a:r>
            <a:r>
              <a:rPr lang="nl-NL" u="sng" dirty="0"/>
              <a:t> </a:t>
            </a:r>
            <a:r>
              <a:rPr lang="nl-NL" u="sng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Guggenheim</a:t>
            </a:r>
            <a:r>
              <a:rPr lang="nl-NL" dirty="0"/>
              <a:t> </a:t>
            </a:r>
            <a:r>
              <a:rPr lang="nl-NL" dirty="0" err="1"/>
              <a:t>now</a:t>
            </a:r>
            <a:r>
              <a:rPr lang="nl-NL" dirty="0"/>
              <a:t>. </a:t>
            </a:r>
            <a:r>
              <a:rPr lang="nl-NL" dirty="0" err="1"/>
              <a:t>We’ll</a:t>
            </a:r>
            <a:r>
              <a:rPr lang="nl-NL" dirty="0"/>
              <a:t> go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u="sng" dirty="0"/>
              <a:t>later.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6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DA10-3593-0E46-A88B-81D8E55E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A2991-AD9E-F848-AB1A-5D008462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5E: I  ___________  (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climb</a:t>
            </a:r>
            <a:r>
              <a:rPr lang="nl-NL" dirty="0"/>
              <a:t>)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stairs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Statue</a:t>
            </a:r>
            <a:r>
              <a:rPr lang="nl-NL" dirty="0"/>
              <a:t> of Liberty at </a:t>
            </a:r>
            <a:r>
              <a:rPr lang="nl-NL" dirty="0" err="1"/>
              <a:t>the</a:t>
            </a:r>
            <a:r>
              <a:rPr lang="nl-NL" dirty="0"/>
              <a:t> moment. </a:t>
            </a:r>
          </a:p>
        </p:txBody>
      </p:sp>
    </p:spTree>
    <p:extLst>
      <p:ext uri="{BB962C8B-B14F-4D97-AF65-F5344CB8AC3E}">
        <p14:creationId xmlns:p14="http://schemas.microsoft.com/office/powerpoint/2010/main" val="393611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45C81-17E0-3843-A39F-179B5C91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81B8F-2E15-4544-8206-E933FA3AA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5E: I </a:t>
            </a:r>
            <a:r>
              <a:rPr lang="nl-NL" u="sng" dirty="0"/>
              <a:t>am </a:t>
            </a:r>
            <a:r>
              <a:rPr lang="nl-NL" u="sng" dirty="0" err="1"/>
              <a:t>climbing</a:t>
            </a:r>
            <a:r>
              <a:rPr lang="nl-NL" u="sng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stairs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Statue</a:t>
            </a:r>
            <a:r>
              <a:rPr lang="nl-NL" dirty="0"/>
              <a:t> of Liberty </a:t>
            </a:r>
            <a:r>
              <a:rPr lang="nl-NL" u="sng" dirty="0"/>
              <a:t>at </a:t>
            </a:r>
            <a:r>
              <a:rPr lang="nl-NL" u="sng" dirty="0" err="1"/>
              <a:t>the</a:t>
            </a:r>
            <a:r>
              <a:rPr lang="nl-NL" u="sng" dirty="0"/>
              <a:t> moment.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4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9E128-7FEE-1C44-96C1-9310BDF9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AB7A9-C572-B447-86D9-AD6166B4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5F: ___________ (</a:t>
            </a:r>
            <a:r>
              <a:rPr lang="nl-NL" dirty="0" err="1"/>
              <a:t>your</a:t>
            </a:r>
            <a:r>
              <a:rPr lang="nl-NL" dirty="0"/>
              <a:t> mum-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dirty="0"/>
              <a:t>)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Waldorf</a:t>
            </a:r>
            <a:r>
              <a:rPr lang="nl-NL" dirty="0"/>
              <a:t> Astoria Hotel </a:t>
            </a:r>
            <a:r>
              <a:rPr lang="nl-NL" dirty="0" err="1"/>
              <a:t>for</a:t>
            </a:r>
            <a:r>
              <a:rPr lang="nl-NL" dirty="0"/>
              <a:t> her </a:t>
            </a:r>
            <a:r>
              <a:rPr lang="nl-NL" dirty="0" err="1"/>
              <a:t>work</a:t>
            </a:r>
            <a:r>
              <a:rPr lang="nl-NL" dirty="0"/>
              <a:t> right </a:t>
            </a:r>
            <a:r>
              <a:rPr lang="nl-NL" dirty="0" err="1"/>
              <a:t>now</a:t>
            </a:r>
            <a:r>
              <a:rPr lang="nl-N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0794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51532-764F-204E-A414-DD956BE7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0E8FF-2198-C14A-B1CD-5EF904DF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5F: </a:t>
            </a:r>
            <a:r>
              <a:rPr lang="nl-NL" u="sng" dirty="0"/>
              <a:t>Is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mum </a:t>
            </a:r>
            <a:r>
              <a:rPr lang="nl-NL" u="sng" dirty="0" err="1"/>
              <a:t>staying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Waldorf</a:t>
            </a:r>
            <a:r>
              <a:rPr lang="nl-NL" dirty="0"/>
              <a:t> Astoria Hotel </a:t>
            </a:r>
            <a:r>
              <a:rPr lang="nl-NL" dirty="0" err="1"/>
              <a:t>for</a:t>
            </a:r>
            <a:r>
              <a:rPr lang="nl-NL" dirty="0"/>
              <a:t> her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u="sng" dirty="0"/>
              <a:t>right </a:t>
            </a:r>
            <a:r>
              <a:rPr lang="nl-NL" u="sng" dirty="0" err="1"/>
              <a:t>now</a:t>
            </a:r>
            <a:r>
              <a:rPr lang="nl-NL" dirty="0"/>
              <a:t>?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4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EC444-BF1F-2D4B-A238-F976C959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C910EB-6624-3D44-AB9F-DBCDE53C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5G: </a:t>
            </a:r>
            <a:r>
              <a:rPr lang="nl-NL" dirty="0" err="1"/>
              <a:t>Today</a:t>
            </a:r>
            <a:r>
              <a:rPr lang="nl-NL" dirty="0"/>
              <a:t>, Timothy ___________  (</a:t>
            </a:r>
            <a:r>
              <a:rPr lang="nl-NL" dirty="0" err="1"/>
              <a:t>not</a:t>
            </a:r>
            <a:r>
              <a:rPr lang="nl-NL" dirty="0"/>
              <a:t> – </a:t>
            </a:r>
            <a:r>
              <a:rPr lang="nl-NL" dirty="0" err="1"/>
              <a:t>to</a:t>
            </a:r>
            <a:r>
              <a:rPr lang="nl-NL" dirty="0"/>
              <a:t> feel) well. </a:t>
            </a:r>
            <a:r>
              <a:rPr lang="nl-NL" dirty="0" err="1"/>
              <a:t>Maybe</a:t>
            </a:r>
            <a:r>
              <a:rPr lang="nl-NL" dirty="0"/>
              <a:t> he </a:t>
            </a:r>
            <a:r>
              <a:rPr lang="nl-NL" dirty="0" err="1"/>
              <a:t>will</a:t>
            </a:r>
            <a:r>
              <a:rPr lang="nl-NL" dirty="0"/>
              <a:t> feel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tomorrow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52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44104B-402A-774D-85B6-4E8BC4C3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Planning for today</a:t>
            </a: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AC6EB365-F441-44BD-9DB9-F7FE9B4C5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692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23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8C1B0-4518-E14C-8C68-51430165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8879B-D692-EF43-B80A-B4356D13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5G: </a:t>
            </a:r>
            <a:r>
              <a:rPr lang="nl-NL" u="sng" dirty="0" err="1"/>
              <a:t>Today</a:t>
            </a:r>
            <a:r>
              <a:rPr lang="nl-NL" u="sng" dirty="0"/>
              <a:t>, </a:t>
            </a:r>
            <a:r>
              <a:rPr lang="nl-NL" dirty="0"/>
              <a:t>Timothy </a:t>
            </a:r>
            <a:r>
              <a:rPr lang="nl-NL" u="sng" dirty="0" err="1"/>
              <a:t>isn’t</a:t>
            </a:r>
            <a:r>
              <a:rPr lang="nl-NL" u="sng" dirty="0"/>
              <a:t> feeling </a:t>
            </a:r>
            <a:r>
              <a:rPr lang="nl-NL" dirty="0"/>
              <a:t>well. </a:t>
            </a:r>
            <a:r>
              <a:rPr lang="nl-NL" dirty="0" err="1"/>
              <a:t>Maybe</a:t>
            </a:r>
            <a:r>
              <a:rPr lang="nl-NL" dirty="0"/>
              <a:t> he </a:t>
            </a:r>
            <a:r>
              <a:rPr lang="nl-NL" dirty="0" err="1"/>
              <a:t>will</a:t>
            </a:r>
            <a:r>
              <a:rPr lang="nl-NL" dirty="0"/>
              <a:t> feel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tomorrow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3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6E3A8-4786-E84E-B7D8-54222691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59A82-0F38-2D4E-BAA0-529E1F7C6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5H: ___________ (John – </a:t>
            </a:r>
            <a:r>
              <a:rPr lang="nl-NL" dirty="0" err="1"/>
              <a:t>to</a:t>
            </a:r>
            <a:r>
              <a:rPr lang="nl-NL" dirty="0"/>
              <a:t> meet) Jeremy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Statue</a:t>
            </a:r>
            <a:r>
              <a:rPr lang="nl-NL" dirty="0"/>
              <a:t> of Liberty right </a:t>
            </a:r>
            <a:r>
              <a:rPr lang="nl-NL" dirty="0" err="1"/>
              <a:t>now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619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6E65D-7DB5-4044-A1C9-F49B4356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Opdracht 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09D99-9299-AD49-B6B6-1BF23E18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5H: </a:t>
            </a:r>
            <a:r>
              <a:rPr lang="nl-NL" u="sng" dirty="0"/>
              <a:t>Is</a:t>
            </a:r>
            <a:r>
              <a:rPr lang="nl-NL" dirty="0"/>
              <a:t> John </a:t>
            </a:r>
            <a:r>
              <a:rPr lang="nl-NL" u="sng" dirty="0"/>
              <a:t>meeting</a:t>
            </a:r>
            <a:r>
              <a:rPr lang="nl-NL" dirty="0"/>
              <a:t> Jeremy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Statue</a:t>
            </a:r>
            <a:r>
              <a:rPr lang="nl-NL" dirty="0"/>
              <a:t> of Liberty </a:t>
            </a:r>
            <a:r>
              <a:rPr lang="nl-NL" u="sng" dirty="0"/>
              <a:t>right </a:t>
            </a:r>
            <a:r>
              <a:rPr lang="nl-NL" u="sng" dirty="0" err="1"/>
              <a:t>now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89B46-A31A-5447-B092-70D25C9D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Regels voor de spelling van de werkwoorden in de present continuous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4BF623-9721-4FA0-90C7-7881624C2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1433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260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6B67FB-03B4-E447-828A-1136FC6A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dirty="0" err="1"/>
              <a:t>Opdrachten</a:t>
            </a:r>
            <a:r>
              <a:rPr lang="en-US" sz="4900" dirty="0"/>
              <a:t> </a:t>
            </a:r>
            <a:r>
              <a:rPr lang="en-US" sz="4900" dirty="0" err="1"/>
              <a:t>maken</a:t>
            </a:r>
            <a:endParaRPr lang="en-US" sz="49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otlood">
            <a:extLst>
              <a:ext uri="{FF2B5EF4-FFF2-40B4-BE49-F238E27FC236}">
                <a16:creationId xmlns:a16="http://schemas.microsoft.com/office/drawing/2014/main" id="{CE41F1F3-C225-47E0-8C3D-7EE945464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78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310FB9-22C3-774A-A5A6-5C2E3215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4500" dirty="0">
                <a:latin typeface="Baloo" panose="03080902040302020200" pitchFamily="66" charset="77"/>
                <a:cs typeface="Baloo" panose="03080902040302020200" pitchFamily="66" charset="77"/>
              </a:rPr>
              <a:t>Opdrachten maken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4925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35C7006-00FE-4F0D-9A16-D9431CFA9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023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020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19CDBBAD-2564-4972-A8C4-BA7D702E0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641" r="-1" b="143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4F12D7-5FEA-E944-B541-EA5ABFB0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cs typeface="Baloo" panose="03080902040302020200" pitchFamily="66" charset="77"/>
              </a:rPr>
              <a:t>Homework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2FB82D"/>
          </a:solidFill>
          <a:ln w="25400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DBF2B9-6DEE-6E40-826E-972A9277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nl-NL" sz="6600">
                <a:solidFill>
                  <a:schemeClr val="bg1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Huiswerk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D4401-D990-434B-B453-116A47F3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Maken: Ex. 6,8 &amp; 10 van </a:t>
            </a:r>
            <a:r>
              <a:rPr lang="nl-NL" dirty="0" err="1"/>
              <a:t>lesson</a:t>
            </a:r>
            <a:r>
              <a:rPr lang="nl-NL" dirty="0"/>
              <a:t> 4 unit 3. </a:t>
            </a:r>
            <a:r>
              <a:rPr lang="nl-NL" dirty="0" err="1"/>
              <a:t>Blz</a:t>
            </a:r>
            <a:r>
              <a:rPr lang="nl-NL" dirty="0"/>
              <a:t> 110, 111 &amp; 112.</a:t>
            </a:r>
          </a:p>
          <a:p>
            <a:pPr lvl="0"/>
            <a:r>
              <a:rPr lang="nl-NL" dirty="0"/>
              <a:t>Wanneer af? Donderdag 24 februari, het 1</a:t>
            </a:r>
            <a:r>
              <a:rPr lang="nl-NL" baseline="30000" dirty="0"/>
              <a:t>e</a:t>
            </a:r>
            <a:r>
              <a:rPr lang="nl-NL" dirty="0"/>
              <a:t> uur.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2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dge and cityscape">
            <a:extLst>
              <a:ext uri="{FF2B5EF4-FFF2-40B4-BE49-F238E27FC236}">
                <a16:creationId xmlns:a16="http://schemas.microsoft.com/office/drawing/2014/main" id="{5DB029A9-7C55-47A6-9383-782D5DD26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16" r="-1" b="1329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066AE0-79F1-D542-B5B9-171BB903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/>
              <a:t>Assignment New York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1DD6A-D120-2441-96E9-DC7C6689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Baloo" panose="03080902040302020200" pitchFamily="66" charset="77"/>
                <a:cs typeface="Baloo" panose="03080902040302020200" pitchFamily="66" charset="77"/>
              </a:rPr>
              <a:t>Assignment</a:t>
            </a:r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 New York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FB94E71-D32E-4F53-9F60-B78747943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07160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42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1DD6A-D120-2441-96E9-DC7C6689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Baloo" panose="03080902040302020200" pitchFamily="66" charset="77"/>
                <a:cs typeface="Baloo" panose="03080902040302020200" pitchFamily="66" charset="77"/>
              </a:rPr>
              <a:t>Assignment</a:t>
            </a:r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 New York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FB94E71-D32E-4F53-9F60-B78747943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11890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B71B615-14B5-4C0F-99E2-F17912DC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2FB82D"/>
          </a:solidFill>
          <a:ln w="57150">
            <a:solidFill>
              <a:srgbClr val="2FB82D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6B209C-9E94-004D-A1AC-D53DAC2F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600" dirty="0" err="1">
                <a:solidFill>
                  <a:srgbClr val="FFFFFF"/>
                </a:solidFill>
              </a:rPr>
              <a:t>Lesdoel</a:t>
            </a:r>
            <a:r>
              <a:rPr lang="nl-NL" sz="4600" dirty="0">
                <a:solidFill>
                  <a:srgbClr val="FFFFFF"/>
                </a:solidFill>
              </a:rPr>
              <a:t> voor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37AA6-B602-4A46-A57F-D05604B2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9"/>
            <a:ext cx="6809014" cy="2514596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FFFF"/>
                </a:solidFill>
              </a:rPr>
              <a:t>Ik weet wat de present continuous is en kan die toepassen bij de opdrachten.</a:t>
            </a:r>
          </a:p>
          <a:p>
            <a:pPr marL="0" indent="0">
              <a:buNone/>
            </a:pPr>
            <a:endParaRPr lang="nl-NL" sz="2600" dirty="0">
              <a:solidFill>
                <a:srgbClr val="FFFFFF"/>
              </a:solidFill>
            </a:endParaRPr>
          </a:p>
          <a:p>
            <a:endParaRPr lang="nl-NL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gift boxes balancing on top of one another">
            <a:extLst>
              <a:ext uri="{FF2B5EF4-FFF2-40B4-BE49-F238E27FC236}">
                <a16:creationId xmlns:a16="http://schemas.microsoft.com/office/drawing/2014/main" id="{3E22F4CE-F294-49CD-8B3A-72234C25D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086" r="-1" b="862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6B4B6D-B25A-EF4A-AC86-E9FA3AC4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B82D94-A80A-B04B-9901-4038E374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Baloo" panose="03080902040302020200" pitchFamily="66" charset="77"/>
                <a:cs typeface="Baloo" panose="03080902040302020200" pitchFamily="66" charset="77"/>
              </a:rPr>
              <a:t>Present continuous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82D"/>
          </a:solidFill>
          <a:ln w="38100" cap="rnd">
            <a:solidFill>
              <a:srgbClr val="2FB8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992B42-6E79-5E40-B2B5-F1339C4D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200" u="sng" dirty="0"/>
              <a:t>Wanneer gebruiken we de present continuous?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Als je wilt zeggen dat iets bezig is op het moment dat je erover praat of schrijft, bevestigende zinnen, gebruik je de </a:t>
            </a:r>
            <a:r>
              <a:rPr lang="nl-NL" sz="2200" u="sng" dirty="0"/>
              <a:t>present continuous.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200" dirty="0"/>
              <a:t>Am, are, is + werkwoord + </a:t>
            </a:r>
            <a:r>
              <a:rPr lang="nl-NL" sz="2200" dirty="0" err="1"/>
              <a:t>ing</a:t>
            </a:r>
            <a:r>
              <a:rPr lang="nl-NL" sz="2200" dirty="0"/>
              <a:t>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200" dirty="0"/>
              <a:t>I </a:t>
            </a:r>
            <a:r>
              <a:rPr lang="nl-NL" sz="2200" u="sng" dirty="0">
                <a:solidFill>
                  <a:srgbClr val="FF0000"/>
                </a:solidFill>
              </a:rPr>
              <a:t>am</a:t>
            </a:r>
            <a:r>
              <a:rPr lang="nl-NL" sz="2200" dirty="0"/>
              <a:t> </a:t>
            </a:r>
            <a:r>
              <a:rPr lang="nl-NL" sz="2200" dirty="0" err="1"/>
              <a:t>travell</a:t>
            </a:r>
            <a:r>
              <a:rPr lang="nl-NL" sz="2200" u="sng" dirty="0" err="1">
                <a:solidFill>
                  <a:srgbClr val="FF0000"/>
                </a:solidFill>
              </a:rPr>
              <a:t>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my</a:t>
            </a:r>
            <a:r>
              <a:rPr lang="nl-NL" sz="2200" dirty="0"/>
              <a:t> </a:t>
            </a:r>
            <a:r>
              <a:rPr lang="nl-NL" sz="2200" dirty="0" err="1"/>
              <a:t>parents</a:t>
            </a:r>
            <a:r>
              <a:rPr lang="nl-NL" sz="2200" dirty="0"/>
              <a:t> </a:t>
            </a:r>
            <a:r>
              <a:rPr lang="nl-NL" sz="2200" u="sng" dirty="0">
                <a:solidFill>
                  <a:srgbClr val="00B0F0"/>
                </a:solidFill>
              </a:rPr>
              <a:t>at </a:t>
            </a:r>
            <a:r>
              <a:rPr lang="nl-NL" sz="2200" u="sng" dirty="0" err="1">
                <a:solidFill>
                  <a:srgbClr val="00B0F0"/>
                </a:solidFill>
              </a:rPr>
              <a:t>the</a:t>
            </a:r>
            <a:r>
              <a:rPr lang="nl-NL" sz="2200" u="sng" dirty="0">
                <a:solidFill>
                  <a:srgbClr val="00B0F0"/>
                </a:solidFill>
              </a:rPr>
              <a:t> moment</a:t>
            </a:r>
            <a:r>
              <a:rPr lang="nl-NL" sz="2200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2200" dirty="0" err="1"/>
              <a:t>They</a:t>
            </a:r>
            <a:r>
              <a:rPr lang="nl-NL" sz="2200" dirty="0"/>
              <a:t> are </a:t>
            </a:r>
            <a:r>
              <a:rPr lang="nl-NL" sz="2200" dirty="0" err="1"/>
              <a:t>driving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Manhattan as we </a:t>
            </a:r>
            <a:r>
              <a:rPr lang="nl-NL" sz="2200" dirty="0" err="1"/>
              <a:t>speak</a:t>
            </a:r>
            <a:r>
              <a:rPr lang="nl-NL" sz="2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79DFC75-3B55-124A-9AF2-A064E638B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98" y="2702551"/>
            <a:ext cx="7254160" cy="13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704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181A32"/>
      </a:dk2>
      <a:lt2>
        <a:srgbClr val="F3F0F3"/>
      </a:lt2>
      <a:accent1>
        <a:srgbClr val="2FB82D"/>
      </a:accent1>
      <a:accent2>
        <a:srgbClr val="21B75E"/>
      </a:accent2>
      <a:accent3>
        <a:srgbClr val="2DB59C"/>
      </a:accent3>
      <a:accent4>
        <a:srgbClr val="24A1C8"/>
      </a:accent4>
      <a:accent5>
        <a:srgbClr val="366FDA"/>
      </a:accent5>
      <a:accent6>
        <a:srgbClr val="3D32CC"/>
      </a:accent6>
      <a:hlink>
        <a:srgbClr val="BD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1105</Words>
  <Application>Microsoft Macintosh PowerPoint</Application>
  <PresentationFormat>Breedbeeld</PresentationFormat>
  <Paragraphs>108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Baloo</vt:lpstr>
      <vt:lpstr>Modern Love</vt:lpstr>
      <vt:lpstr>The Hand</vt:lpstr>
      <vt:lpstr>Wingdings</vt:lpstr>
      <vt:lpstr>SketchyVTI</vt:lpstr>
      <vt:lpstr>Alfrink College  1S</vt:lpstr>
      <vt:lpstr>5 minuten in stilte leren</vt:lpstr>
      <vt:lpstr>Planning for today</vt:lpstr>
      <vt:lpstr>Assignment New York</vt:lpstr>
      <vt:lpstr>Assignment New York</vt:lpstr>
      <vt:lpstr>Assignment New York</vt:lpstr>
      <vt:lpstr>Lesdoel voor vandaag</vt:lpstr>
      <vt:lpstr>Present continuous</vt:lpstr>
      <vt:lpstr>Present continuous</vt:lpstr>
      <vt:lpstr>Present continuous</vt:lpstr>
      <vt:lpstr>Present continuous</vt:lpstr>
      <vt:lpstr>Present continuous</vt:lpstr>
      <vt:lpstr>Present continuous</vt:lpstr>
      <vt:lpstr>Present continuous</vt:lpstr>
      <vt:lpstr>Present continuous samenvatting</vt:lpstr>
      <vt:lpstr>Opdracht maken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Opdracht 5</vt:lpstr>
      <vt:lpstr>Regels voor de spelling van de werkwoorden in de present continuous</vt:lpstr>
      <vt:lpstr>Opdrachten maken</vt:lpstr>
      <vt:lpstr>Opdrachten maken</vt:lpstr>
      <vt:lpstr>Homework</vt:lpstr>
      <vt:lpstr>Huiswerk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Alfrink College  1S</dc:title>
  <dc:creator>Quincy Barkey (1009827)</dc:creator>
  <cp:lastModifiedBy>Quincy Barkey (1009827)</cp:lastModifiedBy>
  <cp:revision>11</cp:revision>
  <dcterms:created xsi:type="dcterms:W3CDTF">2021-11-21T20:56:58Z</dcterms:created>
  <dcterms:modified xsi:type="dcterms:W3CDTF">2022-01-21T01:04:59Z</dcterms:modified>
</cp:coreProperties>
</file>